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sldIdLst>
    <p:sldId id="300" r:id="rId5"/>
    <p:sldId id="470" r:id="rId6"/>
    <p:sldId id="491" r:id="rId7"/>
    <p:sldId id="343" r:id="rId8"/>
    <p:sldId id="337" r:id="rId9"/>
    <p:sldId id="477" r:id="rId10"/>
    <p:sldId id="493" r:id="rId11"/>
    <p:sldId id="494" r:id="rId12"/>
    <p:sldId id="495" r:id="rId13"/>
    <p:sldId id="492" r:id="rId14"/>
    <p:sldId id="497" r:id="rId15"/>
    <p:sldId id="498" r:id="rId16"/>
    <p:sldId id="496" r:id="rId17"/>
    <p:sldId id="464" r:id="rId18"/>
    <p:sldId id="473" r:id="rId19"/>
    <p:sldId id="474" r:id="rId20"/>
    <p:sldId id="499" r:id="rId21"/>
    <p:sldId id="505" r:id="rId22"/>
    <p:sldId id="500" r:id="rId23"/>
    <p:sldId id="501" r:id="rId24"/>
    <p:sldId id="502" r:id="rId25"/>
    <p:sldId id="506" r:id="rId26"/>
    <p:sldId id="503" r:id="rId27"/>
    <p:sldId id="504" r:id="rId28"/>
    <p:sldId id="510" r:id="rId29"/>
    <p:sldId id="478" r:id="rId30"/>
    <p:sldId id="394" r:id="rId31"/>
    <p:sldId id="465" r:id="rId32"/>
    <p:sldId id="467" r:id="rId33"/>
    <p:sldId id="431" r:id="rId34"/>
    <p:sldId id="508" r:id="rId35"/>
    <p:sldId id="509" r:id="rId36"/>
    <p:sldId id="507" r:id="rId37"/>
    <p:sldId id="488" r:id="rId38"/>
    <p:sldId id="468" r:id="rId39"/>
    <p:sldId id="469" r:id="rId40"/>
    <p:sldId id="489" r:id="rId41"/>
    <p:sldId id="480" r:id="rId42"/>
    <p:sldId id="471" r:id="rId43"/>
    <p:sldId id="348" r:id="rId4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B5EB73-8E75-AA92-26B6-F6A0E58A4FA6}" name="Ulven, Andy" initials="UA" userId="S::cba264@mt.gov::6da22865-67ed-4928-9e74-9036ca48492f" providerId="AD"/>
  <p188:author id="{830D92CD-DA49-89D3-DD08-788240DE78E4}" name="Staten, Christina" initials="SC" userId="S::cb0175@mt.gov::1dcaa1c2-7e90-432c-9447-4a3c1a0e1ec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n, Moira" initials="DM" lastIdx="1" clrIdx="0">
    <p:extLst>
      <p:ext uri="{19B8F6BF-5375-455C-9EA6-DF929625EA0E}">
        <p15:presenceInfo xmlns:p15="http://schemas.microsoft.com/office/powerpoint/2012/main" userId="S::CBA280@mt.gov::4af4d6b0-33df-4739-a126-b0d2af2016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FC6"/>
    <a:srgbClr val="FFFFFF"/>
    <a:srgbClr val="009ADD"/>
    <a:srgbClr val="0E5990"/>
    <a:srgbClr val="F06E10"/>
    <a:srgbClr val="88EA2A"/>
    <a:srgbClr val="03528B"/>
    <a:srgbClr val="F0ECDE"/>
    <a:srgbClr val="E13D00"/>
    <a:srgbClr val="3F35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3B8BF-3713-4539-ADEC-39AF314460FF}" v="62" dt="2024-03-10T23:50:54.210"/>
    <p1510:client id="{4F2EA2F7-DF38-4F2A-B5D5-D204841139F7}" v="244" dt="2024-03-10T20:37:57.924"/>
    <p1510:client id="{7EF50358-627C-F1C3-2C5A-388E8FD2D8E6}" v="96" dt="2024-03-11T13:49:19.643"/>
    <p1510:client id="{AC26EE7B-3BE2-6079-5102-7AFF105CCD35}" v="123" dt="2024-03-10T17:37:16.109"/>
    <p1510:client id="{CEBB6A8C-7A46-495D-BF03-D51510752D16}" v="5" dt="2024-03-11T14:17:36.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155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edl, Hannah" userId="dd1adc2a-0e59-430c-97d9-d7ced320107f" providerId="ADAL" clId="{1D73890A-DFD5-4135-8E84-101820BD52C6}"/>
    <pc:docChg chg="undo custSel addSld delSld modSld sldOrd">
      <pc:chgData name="Riedl, Hannah" userId="dd1adc2a-0e59-430c-97d9-d7ced320107f" providerId="ADAL" clId="{1D73890A-DFD5-4135-8E84-101820BD52C6}" dt="2024-03-06T20:09:36.399" v="301" actId="2696"/>
      <pc:docMkLst>
        <pc:docMk/>
      </pc:docMkLst>
      <pc:sldChg chg="modSp mod">
        <pc:chgData name="Riedl, Hannah" userId="dd1adc2a-0e59-430c-97d9-d7ced320107f" providerId="ADAL" clId="{1D73890A-DFD5-4135-8E84-101820BD52C6}" dt="2024-03-06T18:16:57.582" v="10" actId="20577"/>
        <pc:sldMkLst>
          <pc:docMk/>
          <pc:sldMk cId="2325191682" sldId="337"/>
        </pc:sldMkLst>
        <pc:spChg chg="mod">
          <ac:chgData name="Riedl, Hannah" userId="dd1adc2a-0e59-430c-97d9-d7ced320107f" providerId="ADAL" clId="{1D73890A-DFD5-4135-8E84-101820BD52C6}" dt="2024-03-06T18:16:57.582" v="10" actId="20577"/>
          <ac:spMkLst>
            <pc:docMk/>
            <pc:sldMk cId="2325191682" sldId="337"/>
            <ac:spMk id="4" creationId="{ED51CCE3-2D40-4C99-9314-C6FBC916DE47}"/>
          </ac:spMkLst>
        </pc:spChg>
      </pc:sldChg>
      <pc:sldChg chg="addSp delSp modSp mod">
        <pc:chgData name="Riedl, Hannah" userId="dd1adc2a-0e59-430c-97d9-d7ced320107f" providerId="ADAL" clId="{1D73890A-DFD5-4135-8E84-101820BD52C6}" dt="2024-03-06T18:18:45.524" v="18" actId="1076"/>
        <pc:sldMkLst>
          <pc:docMk/>
          <pc:sldMk cId="2172637838" sldId="464"/>
        </pc:sldMkLst>
        <pc:picChg chg="add mod">
          <ac:chgData name="Riedl, Hannah" userId="dd1adc2a-0e59-430c-97d9-d7ced320107f" providerId="ADAL" clId="{1D73890A-DFD5-4135-8E84-101820BD52C6}" dt="2024-03-06T18:18:45.524" v="18" actId="1076"/>
          <ac:picMkLst>
            <pc:docMk/>
            <pc:sldMk cId="2172637838" sldId="464"/>
            <ac:picMk id="3" creationId="{BFA7A193-0BF8-68C4-056B-057F6D986673}"/>
          </ac:picMkLst>
        </pc:picChg>
        <pc:picChg chg="del">
          <ac:chgData name="Riedl, Hannah" userId="dd1adc2a-0e59-430c-97d9-d7ced320107f" providerId="ADAL" clId="{1D73890A-DFD5-4135-8E84-101820BD52C6}" dt="2024-03-06T18:18:33.059" v="15" actId="478"/>
          <ac:picMkLst>
            <pc:docMk/>
            <pc:sldMk cId="2172637838" sldId="464"/>
            <ac:picMk id="8" creationId="{FA81C12D-DD48-4B1C-A68A-9743623BB131}"/>
          </ac:picMkLst>
        </pc:picChg>
      </pc:sldChg>
      <pc:sldChg chg="addSp delSp modSp mod ord">
        <pc:chgData name="Riedl, Hannah" userId="dd1adc2a-0e59-430c-97d9-d7ced320107f" providerId="ADAL" clId="{1D73890A-DFD5-4135-8E84-101820BD52C6}" dt="2024-03-06T19:20:53.016" v="225"/>
        <pc:sldMkLst>
          <pc:docMk/>
          <pc:sldMk cId="1210102855" sldId="468"/>
        </pc:sldMkLst>
        <pc:picChg chg="del">
          <ac:chgData name="Riedl, Hannah" userId="dd1adc2a-0e59-430c-97d9-d7ced320107f" providerId="ADAL" clId="{1D73890A-DFD5-4135-8E84-101820BD52C6}" dt="2024-03-06T18:20:49.544" v="23" actId="478"/>
          <ac:picMkLst>
            <pc:docMk/>
            <pc:sldMk cId="1210102855" sldId="468"/>
            <ac:picMk id="3" creationId="{5D49C7DA-35AF-4086-9634-AE1E6852FA1E}"/>
          </ac:picMkLst>
        </pc:picChg>
        <pc:picChg chg="add mod">
          <ac:chgData name="Riedl, Hannah" userId="dd1adc2a-0e59-430c-97d9-d7ced320107f" providerId="ADAL" clId="{1D73890A-DFD5-4135-8E84-101820BD52C6}" dt="2024-03-06T18:21:04.149" v="26" actId="1076"/>
          <ac:picMkLst>
            <pc:docMk/>
            <pc:sldMk cId="1210102855" sldId="468"/>
            <ac:picMk id="4" creationId="{3D6B7F88-AECA-017D-8A41-7053403DC152}"/>
          </ac:picMkLst>
        </pc:picChg>
      </pc:sldChg>
      <pc:sldChg chg="addSp delSp modSp mod ord">
        <pc:chgData name="Riedl, Hannah" userId="dd1adc2a-0e59-430c-97d9-d7ced320107f" providerId="ADAL" clId="{1D73890A-DFD5-4135-8E84-101820BD52C6}" dt="2024-03-06T19:30:29.516" v="279"/>
        <pc:sldMkLst>
          <pc:docMk/>
          <pc:sldMk cId="1639438907" sldId="469"/>
        </pc:sldMkLst>
        <pc:spChg chg="del">
          <ac:chgData name="Riedl, Hannah" userId="dd1adc2a-0e59-430c-97d9-d7ced320107f" providerId="ADAL" clId="{1D73890A-DFD5-4135-8E84-101820BD52C6}" dt="2024-03-06T19:25:58.548" v="267" actId="478"/>
          <ac:spMkLst>
            <pc:docMk/>
            <pc:sldMk cId="1639438907" sldId="469"/>
            <ac:spMk id="4" creationId="{45B849CC-DEE8-7C2E-C6F5-74446F231202}"/>
          </ac:spMkLst>
        </pc:spChg>
        <pc:spChg chg="mod">
          <ac:chgData name="Riedl, Hannah" userId="dd1adc2a-0e59-430c-97d9-d7ced320107f" providerId="ADAL" clId="{1D73890A-DFD5-4135-8E84-101820BD52C6}" dt="2024-03-06T19:29:31.429" v="271" actId="14100"/>
          <ac:spMkLst>
            <pc:docMk/>
            <pc:sldMk cId="1639438907" sldId="469"/>
            <ac:spMk id="7" creationId="{00000000-0000-0000-0000-000000000000}"/>
          </ac:spMkLst>
        </pc:spChg>
        <pc:spChg chg="add del mod">
          <ac:chgData name="Riedl, Hannah" userId="dd1adc2a-0e59-430c-97d9-d7ced320107f" providerId="ADAL" clId="{1D73890A-DFD5-4135-8E84-101820BD52C6}" dt="2024-03-06T19:29:27.473" v="270" actId="478"/>
          <ac:spMkLst>
            <pc:docMk/>
            <pc:sldMk cId="1639438907" sldId="469"/>
            <ac:spMk id="9" creationId="{F0CD4C1D-0714-614D-3576-12619DCB5834}"/>
          </ac:spMkLst>
        </pc:spChg>
        <pc:spChg chg="add mod">
          <ac:chgData name="Riedl, Hannah" userId="dd1adc2a-0e59-430c-97d9-d7ced320107f" providerId="ADAL" clId="{1D73890A-DFD5-4135-8E84-101820BD52C6}" dt="2024-03-06T19:30:07.131" v="274" actId="113"/>
          <ac:spMkLst>
            <pc:docMk/>
            <pc:sldMk cId="1639438907" sldId="469"/>
            <ac:spMk id="12" creationId="{C7C70913-975F-1C69-E40C-B49D4601D39A}"/>
          </ac:spMkLst>
        </pc:spChg>
        <pc:spChg chg="del">
          <ac:chgData name="Riedl, Hannah" userId="dd1adc2a-0e59-430c-97d9-d7ced320107f" providerId="ADAL" clId="{1D73890A-DFD5-4135-8E84-101820BD52C6}" dt="2024-03-06T19:25:58.548" v="267" actId="478"/>
          <ac:spMkLst>
            <pc:docMk/>
            <pc:sldMk cId="1639438907" sldId="469"/>
            <ac:spMk id="17" creationId="{A1639BEA-A3FC-24FF-872F-219912C0D225}"/>
          </ac:spMkLst>
        </pc:spChg>
        <pc:spChg chg="del">
          <ac:chgData name="Riedl, Hannah" userId="dd1adc2a-0e59-430c-97d9-d7ced320107f" providerId="ADAL" clId="{1D73890A-DFD5-4135-8E84-101820BD52C6}" dt="2024-03-06T19:25:58.548" v="267" actId="478"/>
          <ac:spMkLst>
            <pc:docMk/>
            <pc:sldMk cId="1639438907" sldId="469"/>
            <ac:spMk id="19" creationId="{43F8A2A5-3553-7778-1A2A-390B0D01F180}"/>
          </ac:spMkLst>
        </pc:spChg>
        <pc:picChg chg="del">
          <ac:chgData name="Riedl, Hannah" userId="dd1adc2a-0e59-430c-97d9-d7ced320107f" providerId="ADAL" clId="{1D73890A-DFD5-4135-8E84-101820BD52C6}" dt="2024-03-06T19:25:58.548" v="267" actId="478"/>
          <ac:picMkLst>
            <pc:docMk/>
            <pc:sldMk cId="1639438907" sldId="469"/>
            <ac:picMk id="3" creationId="{4B2AAEB6-CE65-9CF7-DA09-9B619F282A74}"/>
          </ac:picMkLst>
        </pc:picChg>
        <pc:picChg chg="del">
          <ac:chgData name="Riedl, Hannah" userId="dd1adc2a-0e59-430c-97d9-d7ced320107f" providerId="ADAL" clId="{1D73890A-DFD5-4135-8E84-101820BD52C6}" dt="2024-03-06T19:25:58.548" v="267" actId="478"/>
          <ac:picMkLst>
            <pc:docMk/>
            <pc:sldMk cId="1639438907" sldId="469"/>
            <ac:picMk id="6" creationId="{645DC8CB-76DA-349C-3C64-582805D053C1}"/>
          </ac:picMkLst>
        </pc:picChg>
        <pc:picChg chg="del">
          <ac:chgData name="Riedl, Hannah" userId="dd1adc2a-0e59-430c-97d9-d7ced320107f" providerId="ADAL" clId="{1D73890A-DFD5-4135-8E84-101820BD52C6}" dt="2024-03-06T19:25:58.548" v="267" actId="478"/>
          <ac:picMkLst>
            <pc:docMk/>
            <pc:sldMk cId="1639438907" sldId="469"/>
            <ac:picMk id="8" creationId="{6352F202-78F8-0B16-7BA8-4404B6A3661F}"/>
          </ac:picMkLst>
        </pc:picChg>
        <pc:picChg chg="add mod">
          <ac:chgData name="Riedl, Hannah" userId="dd1adc2a-0e59-430c-97d9-d7ced320107f" providerId="ADAL" clId="{1D73890A-DFD5-4135-8E84-101820BD52C6}" dt="2024-03-06T19:30:17.622" v="276" actId="1076"/>
          <ac:picMkLst>
            <pc:docMk/>
            <pc:sldMk cId="1639438907" sldId="469"/>
            <ac:picMk id="13" creationId="{A69F238F-8A5F-F931-9F7E-4F3528CC6BCD}"/>
          </ac:picMkLst>
        </pc:picChg>
      </pc:sldChg>
      <pc:sldChg chg="del">
        <pc:chgData name="Riedl, Hannah" userId="dd1adc2a-0e59-430c-97d9-d7ced320107f" providerId="ADAL" clId="{1D73890A-DFD5-4135-8E84-101820BD52C6}" dt="2024-03-06T19:22:45.382" v="227" actId="47"/>
        <pc:sldMkLst>
          <pc:docMk/>
          <pc:sldMk cId="1456505463" sldId="483"/>
        </pc:sldMkLst>
      </pc:sldChg>
      <pc:sldChg chg="del">
        <pc:chgData name="Riedl, Hannah" userId="dd1adc2a-0e59-430c-97d9-d7ced320107f" providerId="ADAL" clId="{1D73890A-DFD5-4135-8E84-101820BD52C6}" dt="2024-03-06T20:09:36.399" v="301" actId="2696"/>
        <pc:sldMkLst>
          <pc:docMk/>
          <pc:sldMk cId="836467253" sldId="484"/>
        </pc:sldMkLst>
      </pc:sldChg>
      <pc:sldChg chg="del">
        <pc:chgData name="Riedl, Hannah" userId="dd1adc2a-0e59-430c-97d9-d7ced320107f" providerId="ADAL" clId="{1D73890A-DFD5-4135-8E84-101820BD52C6}" dt="2024-03-06T20:09:36.399" v="301" actId="2696"/>
        <pc:sldMkLst>
          <pc:docMk/>
          <pc:sldMk cId="877042280" sldId="485"/>
        </pc:sldMkLst>
      </pc:sldChg>
      <pc:sldChg chg="addSp modSp new del">
        <pc:chgData name="Riedl, Hannah" userId="dd1adc2a-0e59-430c-97d9-d7ced320107f" providerId="ADAL" clId="{1D73890A-DFD5-4135-8E84-101820BD52C6}" dt="2024-03-06T19:21:42.965" v="226" actId="2696"/>
        <pc:sldMkLst>
          <pc:docMk/>
          <pc:sldMk cId="2751621839" sldId="487"/>
        </pc:sldMkLst>
        <pc:picChg chg="add mod">
          <ac:chgData name="Riedl, Hannah" userId="dd1adc2a-0e59-430c-97d9-d7ced320107f" providerId="ADAL" clId="{1D73890A-DFD5-4135-8E84-101820BD52C6}" dt="2024-03-06T19:17:02.605" v="29" actId="1076"/>
          <ac:picMkLst>
            <pc:docMk/>
            <pc:sldMk cId="2751621839" sldId="487"/>
            <ac:picMk id="1026" creationId="{4C48ED81-C7BC-5A7B-3809-E730F056D145}"/>
          </ac:picMkLst>
        </pc:picChg>
      </pc:sldChg>
      <pc:sldChg chg="addSp delSp modSp add mod">
        <pc:chgData name="Riedl, Hannah" userId="dd1adc2a-0e59-430c-97d9-d7ced320107f" providerId="ADAL" clId="{1D73890A-DFD5-4135-8E84-101820BD52C6}" dt="2024-03-06T19:20:49.769" v="223" actId="20577"/>
        <pc:sldMkLst>
          <pc:docMk/>
          <pc:sldMk cId="3939276503" sldId="488"/>
        </pc:sldMkLst>
        <pc:spChg chg="mod">
          <ac:chgData name="Riedl, Hannah" userId="dd1adc2a-0e59-430c-97d9-d7ced320107f" providerId="ADAL" clId="{1D73890A-DFD5-4135-8E84-101820BD52C6}" dt="2024-03-06T19:20:49.769" v="223" actId="20577"/>
          <ac:spMkLst>
            <pc:docMk/>
            <pc:sldMk cId="3939276503" sldId="488"/>
            <ac:spMk id="2" creationId="{F0B2DA5C-B804-D1A4-5790-35CBD41A25FA}"/>
          </ac:spMkLst>
        </pc:spChg>
        <pc:spChg chg="mod">
          <ac:chgData name="Riedl, Hannah" userId="dd1adc2a-0e59-430c-97d9-d7ced320107f" providerId="ADAL" clId="{1D73890A-DFD5-4135-8E84-101820BD52C6}" dt="2024-03-06T19:17:48.376" v="70" actId="1076"/>
          <ac:spMkLst>
            <pc:docMk/>
            <pc:sldMk cId="3939276503" sldId="488"/>
            <ac:spMk id="5" creationId="{97C60019-9320-AD7A-6F52-CDFA9C03DB1E}"/>
          </ac:spMkLst>
        </pc:spChg>
        <pc:spChg chg="mod">
          <ac:chgData name="Riedl, Hannah" userId="dd1adc2a-0e59-430c-97d9-d7ced320107f" providerId="ADAL" clId="{1D73890A-DFD5-4135-8E84-101820BD52C6}" dt="2024-03-06T19:17:53.492" v="72" actId="20577"/>
          <ac:spMkLst>
            <pc:docMk/>
            <pc:sldMk cId="3939276503" sldId="488"/>
            <ac:spMk id="7" creationId="{071D045E-CD0E-1EF1-41B7-8E48BF69775B}"/>
          </ac:spMkLst>
        </pc:spChg>
        <pc:picChg chg="del">
          <ac:chgData name="Riedl, Hannah" userId="dd1adc2a-0e59-430c-97d9-d7ced320107f" providerId="ADAL" clId="{1D73890A-DFD5-4135-8E84-101820BD52C6}" dt="2024-03-06T19:17:34.695" v="64" actId="478"/>
          <ac:picMkLst>
            <pc:docMk/>
            <pc:sldMk cId="3939276503" sldId="488"/>
            <ac:picMk id="3" creationId="{E8E5C73D-CD9B-1072-E97E-A4E7C957BB11}"/>
          </ac:picMkLst>
        </pc:picChg>
        <pc:picChg chg="del">
          <ac:chgData name="Riedl, Hannah" userId="dd1adc2a-0e59-430c-97d9-d7ced320107f" providerId="ADAL" clId="{1D73890A-DFD5-4135-8E84-101820BD52C6}" dt="2024-03-06T19:17:34.695" v="64" actId="478"/>
          <ac:picMkLst>
            <pc:docMk/>
            <pc:sldMk cId="3939276503" sldId="488"/>
            <ac:picMk id="4" creationId="{D3453DE3-6D3F-BBD8-8D6F-CF0F4AA9A965}"/>
          </ac:picMkLst>
        </pc:picChg>
        <pc:picChg chg="del">
          <ac:chgData name="Riedl, Hannah" userId="dd1adc2a-0e59-430c-97d9-d7ced320107f" providerId="ADAL" clId="{1D73890A-DFD5-4135-8E84-101820BD52C6}" dt="2024-03-06T19:17:34.695" v="64" actId="478"/>
          <ac:picMkLst>
            <pc:docMk/>
            <pc:sldMk cId="3939276503" sldId="488"/>
            <ac:picMk id="13" creationId="{E549EE3A-98F6-42A8-89E9-F2275D522CD8}"/>
          </ac:picMkLst>
        </pc:picChg>
        <pc:picChg chg="del">
          <ac:chgData name="Riedl, Hannah" userId="dd1adc2a-0e59-430c-97d9-d7ced320107f" providerId="ADAL" clId="{1D73890A-DFD5-4135-8E84-101820BD52C6}" dt="2024-03-06T19:17:44.330" v="68" actId="478"/>
          <ac:picMkLst>
            <pc:docMk/>
            <pc:sldMk cId="3939276503" sldId="488"/>
            <ac:picMk id="14" creationId="{4BA55F09-BB2F-DFA9-1AAE-C0B5CCF743AA}"/>
          </ac:picMkLst>
        </pc:picChg>
        <pc:picChg chg="add mod">
          <ac:chgData name="Riedl, Hannah" userId="dd1adc2a-0e59-430c-97d9-d7ced320107f" providerId="ADAL" clId="{1D73890A-DFD5-4135-8E84-101820BD52C6}" dt="2024-03-06T19:18:13.689" v="76" actId="1076"/>
          <ac:picMkLst>
            <pc:docMk/>
            <pc:sldMk cId="3939276503" sldId="488"/>
            <ac:picMk id="2050" creationId="{5FAC8B5D-A442-353B-CE3B-EACC8FDA929D}"/>
          </ac:picMkLst>
        </pc:picChg>
      </pc:sldChg>
      <pc:sldChg chg="addSp delSp modSp add mod modAnim">
        <pc:chgData name="Riedl, Hannah" userId="dd1adc2a-0e59-430c-97d9-d7ced320107f" providerId="ADAL" clId="{1D73890A-DFD5-4135-8E84-101820BD52C6}" dt="2024-03-06T20:08:58.371" v="300" actId="1076"/>
        <pc:sldMkLst>
          <pc:docMk/>
          <pc:sldMk cId="4011005941" sldId="489"/>
        </pc:sldMkLst>
        <pc:spChg chg="add mod">
          <ac:chgData name="Riedl, Hannah" userId="dd1adc2a-0e59-430c-97d9-d7ced320107f" providerId="ADAL" clId="{1D73890A-DFD5-4135-8E84-101820BD52C6}" dt="2024-03-06T19:32:05.058" v="283"/>
          <ac:spMkLst>
            <pc:docMk/>
            <pc:sldMk cId="4011005941" sldId="489"/>
            <ac:spMk id="2" creationId="{2BCA5C09-7532-4881-ABA6-B8D5B8C3A1EC}"/>
          </ac:spMkLst>
        </pc:spChg>
        <pc:spChg chg="add mod">
          <ac:chgData name="Riedl, Hannah" userId="dd1adc2a-0e59-430c-97d9-d7ced320107f" providerId="ADAL" clId="{1D73890A-DFD5-4135-8E84-101820BD52C6}" dt="2024-03-06T19:49:36.090" v="291" actId="207"/>
          <ac:spMkLst>
            <pc:docMk/>
            <pc:sldMk cId="4011005941" sldId="489"/>
            <ac:spMk id="3" creationId="{44E84E76-10FB-847E-A4BF-DA08CDC96450}"/>
          </ac:spMkLst>
        </pc:spChg>
        <pc:spChg chg="add mod">
          <ac:chgData name="Riedl, Hannah" userId="dd1adc2a-0e59-430c-97d9-d7ced320107f" providerId="ADAL" clId="{1D73890A-DFD5-4135-8E84-101820BD52C6}" dt="2024-03-06T19:49:28.380" v="289" actId="207"/>
          <ac:spMkLst>
            <pc:docMk/>
            <pc:sldMk cId="4011005941" sldId="489"/>
            <ac:spMk id="6" creationId="{220DA141-433C-B6EA-D9CE-2E3C7F66FDDF}"/>
          </ac:spMkLst>
        </pc:spChg>
        <pc:spChg chg="add mod">
          <ac:chgData name="Riedl, Hannah" userId="dd1adc2a-0e59-430c-97d9-d7ced320107f" providerId="ADAL" clId="{1D73890A-DFD5-4135-8E84-101820BD52C6}" dt="2024-03-06T19:49:40.650" v="292" actId="1076"/>
          <ac:spMkLst>
            <pc:docMk/>
            <pc:sldMk cId="4011005941" sldId="489"/>
            <ac:spMk id="7" creationId="{FABD1A0B-BCD6-4BE2-EF24-D593AC218FFD}"/>
          </ac:spMkLst>
        </pc:spChg>
        <pc:spChg chg="add mod">
          <ac:chgData name="Riedl, Hannah" userId="dd1adc2a-0e59-430c-97d9-d7ced320107f" providerId="ADAL" clId="{1D73890A-DFD5-4135-8E84-101820BD52C6}" dt="2024-03-06T20:08:58.371" v="300" actId="1076"/>
          <ac:spMkLst>
            <pc:docMk/>
            <pc:sldMk cId="4011005941" sldId="489"/>
            <ac:spMk id="8" creationId="{706BD813-9AF1-77EE-3375-877343CAC2A4}"/>
          </ac:spMkLst>
        </pc:spChg>
        <pc:spChg chg="del mod">
          <ac:chgData name="Riedl, Hannah" userId="dd1adc2a-0e59-430c-97d9-d7ced320107f" providerId="ADAL" clId="{1D73890A-DFD5-4135-8E84-101820BD52C6}" dt="2024-03-06T19:48:58.565" v="284" actId="478"/>
          <ac:spMkLst>
            <pc:docMk/>
            <pc:sldMk cId="4011005941" sldId="489"/>
            <ac:spMk id="9" creationId="{E3B62050-16C8-78DA-4330-596C5EA72892}"/>
          </ac:spMkLst>
        </pc:spChg>
        <pc:picChg chg="del">
          <ac:chgData name="Riedl, Hannah" userId="dd1adc2a-0e59-430c-97d9-d7ced320107f" providerId="ADAL" clId="{1D73890A-DFD5-4135-8E84-101820BD52C6}" dt="2024-03-06T19:30:43.329" v="282" actId="478"/>
          <ac:picMkLst>
            <pc:docMk/>
            <pc:sldMk cId="4011005941" sldId="489"/>
            <ac:picMk id="4" creationId="{DDD9A344-EE14-34CD-ABE2-231D936D3CAF}"/>
          </ac:picMkLst>
        </pc:picChg>
      </pc:sldChg>
    </pc:docChg>
  </pc:docChgLst>
  <pc:docChgLst>
    <pc:chgData name="Trum, Eric" userId="S::cb0381@mt.gov::f4dea995-13d7-4015-a1e3-88413867b110" providerId="AD" clId="Web-{2782EC2C-8BCF-D381-D1F6-C7D1B8347D80}"/>
    <pc:docChg chg="modSld">
      <pc:chgData name="Trum, Eric" userId="S::cb0381@mt.gov::f4dea995-13d7-4015-a1e3-88413867b110" providerId="AD" clId="Web-{2782EC2C-8BCF-D381-D1F6-C7D1B8347D80}" dt="2022-11-28T23:33:13.206" v="330" actId="20577"/>
      <pc:docMkLst>
        <pc:docMk/>
      </pc:docMkLst>
      <pc:sldChg chg="modSp">
        <pc:chgData name="Trum, Eric" userId="S::cb0381@mt.gov::f4dea995-13d7-4015-a1e3-88413867b110" providerId="AD" clId="Web-{2782EC2C-8BCF-D381-D1F6-C7D1B8347D80}" dt="2022-11-28T19:33:48.411" v="29" actId="20577"/>
        <pc:sldMkLst>
          <pc:docMk/>
          <pc:sldMk cId="1512680068" sldId="427"/>
        </pc:sldMkLst>
        <pc:spChg chg="mod">
          <ac:chgData name="Trum, Eric" userId="S::cb0381@mt.gov::f4dea995-13d7-4015-a1e3-88413867b110" providerId="AD" clId="Web-{2782EC2C-8BCF-D381-D1F6-C7D1B8347D80}" dt="2022-11-28T19:33:48.411" v="29" actId="20577"/>
          <ac:spMkLst>
            <pc:docMk/>
            <pc:sldMk cId="1512680068" sldId="427"/>
            <ac:spMk id="2" creationId="{63BBF302-AE64-4535-A10E-B51B4238AFAB}"/>
          </ac:spMkLst>
        </pc:spChg>
      </pc:sldChg>
      <pc:sldChg chg="addSp delSp modSp">
        <pc:chgData name="Trum, Eric" userId="S::cb0381@mt.gov::f4dea995-13d7-4015-a1e3-88413867b110" providerId="AD" clId="Web-{2782EC2C-8BCF-D381-D1F6-C7D1B8347D80}" dt="2022-11-28T23:33:13.206" v="330" actId="20577"/>
        <pc:sldMkLst>
          <pc:docMk/>
          <pc:sldMk cId="1639438907" sldId="469"/>
        </pc:sldMkLst>
        <pc:spChg chg="mod">
          <ac:chgData name="Trum, Eric" userId="S::cb0381@mt.gov::f4dea995-13d7-4015-a1e3-88413867b110" providerId="AD" clId="Web-{2782EC2C-8BCF-D381-D1F6-C7D1B8347D80}" dt="2022-11-28T23:32:36.205" v="313" actId="20577"/>
          <ac:spMkLst>
            <pc:docMk/>
            <pc:sldMk cId="1639438907" sldId="469"/>
            <ac:spMk id="7" creationId="{00000000-0000-0000-0000-000000000000}"/>
          </ac:spMkLst>
        </pc:spChg>
        <pc:spChg chg="mod">
          <ac:chgData name="Trum, Eric" userId="S::cb0381@mt.gov::f4dea995-13d7-4015-a1e3-88413867b110" providerId="AD" clId="Web-{2782EC2C-8BCF-D381-D1F6-C7D1B8347D80}" dt="2022-11-28T23:33:13.206" v="330" actId="20577"/>
          <ac:spMkLst>
            <pc:docMk/>
            <pc:sldMk cId="1639438907" sldId="469"/>
            <ac:spMk id="17" creationId="{A1639BEA-A3FC-24FF-872F-219912C0D225}"/>
          </ac:spMkLst>
        </pc:spChg>
        <pc:spChg chg="mod">
          <ac:chgData name="Trum, Eric" userId="S::cb0381@mt.gov::f4dea995-13d7-4015-a1e3-88413867b110" providerId="AD" clId="Web-{2782EC2C-8BCF-D381-D1F6-C7D1B8347D80}" dt="2022-11-28T19:56:37.319" v="307" actId="20577"/>
          <ac:spMkLst>
            <pc:docMk/>
            <pc:sldMk cId="1639438907" sldId="469"/>
            <ac:spMk id="19" creationId="{43F8A2A5-3553-7778-1A2A-390B0D01F180}"/>
          </ac:spMkLst>
        </pc:spChg>
        <pc:picChg chg="add del mod">
          <ac:chgData name="Trum, Eric" userId="S::cb0381@mt.gov::f4dea995-13d7-4015-a1e3-88413867b110" providerId="AD" clId="Web-{2782EC2C-8BCF-D381-D1F6-C7D1B8347D80}" dt="2022-11-28T19:56:19.319" v="303"/>
          <ac:picMkLst>
            <pc:docMk/>
            <pc:sldMk cId="1639438907" sldId="469"/>
            <ac:picMk id="3" creationId="{9A9331C7-FDDE-948E-FF51-82E38F951701}"/>
          </ac:picMkLst>
        </pc:picChg>
        <pc:picChg chg="add del mod">
          <ac:chgData name="Trum, Eric" userId="S::cb0381@mt.gov::f4dea995-13d7-4015-a1e3-88413867b110" providerId="AD" clId="Web-{2782EC2C-8BCF-D381-D1F6-C7D1B8347D80}" dt="2022-11-28T19:55:48.553" v="301"/>
          <ac:picMkLst>
            <pc:docMk/>
            <pc:sldMk cId="1639438907" sldId="469"/>
            <ac:picMk id="4" creationId="{91225000-2FB4-8E82-631C-94654C066DDE}"/>
          </ac:picMkLst>
        </pc:picChg>
        <pc:picChg chg="add mod">
          <ac:chgData name="Trum, Eric" userId="S::cb0381@mt.gov::f4dea995-13d7-4015-a1e3-88413867b110" providerId="AD" clId="Web-{2782EC2C-8BCF-D381-D1F6-C7D1B8347D80}" dt="2022-11-28T19:56:57.600" v="312" actId="1076"/>
          <ac:picMkLst>
            <pc:docMk/>
            <pc:sldMk cId="1639438907" sldId="469"/>
            <ac:picMk id="6" creationId="{645DC8CB-76DA-349C-3C64-582805D053C1}"/>
          </ac:picMkLst>
        </pc:picChg>
        <pc:picChg chg="add mod">
          <ac:chgData name="Trum, Eric" userId="S::cb0381@mt.gov::f4dea995-13d7-4015-a1e3-88413867b110" providerId="AD" clId="Web-{2782EC2C-8BCF-D381-D1F6-C7D1B8347D80}" dt="2022-11-28T19:56:53.194" v="311" actId="1076"/>
          <ac:picMkLst>
            <pc:docMk/>
            <pc:sldMk cId="1639438907" sldId="469"/>
            <ac:picMk id="8" creationId="{6352F202-78F8-0B16-7BA8-4404B6A3661F}"/>
          </ac:picMkLst>
        </pc:picChg>
        <pc:picChg chg="del">
          <ac:chgData name="Trum, Eric" userId="S::cb0381@mt.gov::f4dea995-13d7-4015-a1e3-88413867b110" providerId="AD" clId="Web-{2782EC2C-8BCF-D381-D1F6-C7D1B8347D80}" dt="2022-11-28T19:49:16.860" v="287"/>
          <ac:picMkLst>
            <pc:docMk/>
            <pc:sldMk cId="1639438907" sldId="469"/>
            <ac:picMk id="18" creationId="{9A11BBE4-8D2E-F31E-9266-6B837A63C17A}"/>
          </ac:picMkLst>
        </pc:picChg>
      </pc:sldChg>
    </pc:docChg>
  </pc:docChgLst>
  <pc:docChgLst>
    <pc:chgData name="Staten, Christina" userId="S::cb0175@mt.gov::1dcaa1c2-7e90-432c-9447-4a3c1a0e1eca" providerId="AD" clId="Web-{78A3DFB3-49D7-EDC1-A249-6AAB628F50FC}"/>
    <pc:docChg chg="addSld modSld">
      <pc:chgData name="Staten, Christina" userId="S::cb0175@mt.gov::1dcaa1c2-7e90-432c-9447-4a3c1a0e1eca" providerId="AD" clId="Web-{78A3DFB3-49D7-EDC1-A249-6AAB628F50FC}" dt="2024-03-08T22:24:51.782" v="186" actId="20577"/>
      <pc:docMkLst>
        <pc:docMk/>
      </pc:docMkLst>
      <pc:sldChg chg="addSp delSp modSp add replId">
        <pc:chgData name="Staten, Christina" userId="S::cb0175@mt.gov::1dcaa1c2-7e90-432c-9447-4a3c1a0e1eca" providerId="AD" clId="Web-{78A3DFB3-49D7-EDC1-A249-6AAB628F50FC}" dt="2024-03-08T22:23:22.984" v="166"/>
        <pc:sldMkLst>
          <pc:docMk/>
          <pc:sldMk cId="2621553258" sldId="490"/>
        </pc:sldMkLst>
        <pc:spChg chg="del">
          <ac:chgData name="Staten, Christina" userId="S::cb0175@mt.gov::1dcaa1c2-7e90-432c-9447-4a3c1a0e1eca" providerId="AD" clId="Web-{78A3DFB3-49D7-EDC1-A249-6AAB628F50FC}" dt="2024-03-08T22:12:55.524" v="1"/>
          <ac:spMkLst>
            <pc:docMk/>
            <pc:sldMk cId="2621553258" sldId="490"/>
            <ac:spMk id="8" creationId="{00000000-0000-0000-0000-000000000000}"/>
          </ac:spMkLst>
        </pc:spChg>
        <pc:graphicFrameChg chg="add mod modGraphic">
          <ac:chgData name="Staten, Christina" userId="S::cb0175@mt.gov::1dcaa1c2-7e90-432c-9447-4a3c1a0e1eca" providerId="AD" clId="Web-{78A3DFB3-49D7-EDC1-A249-6AAB628F50FC}" dt="2024-03-08T22:23:22.984" v="166"/>
          <ac:graphicFrameMkLst>
            <pc:docMk/>
            <pc:sldMk cId="2621553258" sldId="490"/>
            <ac:graphicFrameMk id="2" creationId="{D38DB2CD-7D2E-BBCC-9BD9-AB50C35B3297}"/>
          </ac:graphicFrameMkLst>
        </pc:graphicFrameChg>
      </pc:sldChg>
      <pc:sldChg chg="addSp delSp modSp add replId">
        <pc:chgData name="Staten, Christina" userId="S::cb0175@mt.gov::1dcaa1c2-7e90-432c-9447-4a3c1a0e1eca" providerId="AD" clId="Web-{78A3DFB3-49D7-EDC1-A249-6AAB628F50FC}" dt="2024-03-08T22:24:51.782" v="186" actId="20577"/>
        <pc:sldMkLst>
          <pc:docMk/>
          <pc:sldMk cId="21217627" sldId="491"/>
        </pc:sldMkLst>
        <pc:spChg chg="del">
          <ac:chgData name="Staten, Christina" userId="S::cb0175@mt.gov::1dcaa1c2-7e90-432c-9447-4a3c1a0e1eca" providerId="AD" clId="Web-{78A3DFB3-49D7-EDC1-A249-6AAB628F50FC}" dt="2024-03-08T22:24:03.485" v="168"/>
          <ac:spMkLst>
            <pc:docMk/>
            <pc:sldMk cId="21217627" sldId="491"/>
            <ac:spMk id="8" creationId="{00000000-0000-0000-0000-000000000000}"/>
          </ac:spMkLst>
        </pc:spChg>
        <pc:graphicFrameChg chg="add mod modGraphic">
          <ac:chgData name="Staten, Christina" userId="S::cb0175@mt.gov::1dcaa1c2-7e90-432c-9447-4a3c1a0e1eca" providerId="AD" clId="Web-{78A3DFB3-49D7-EDC1-A249-6AAB628F50FC}" dt="2024-03-08T22:24:51.782" v="186" actId="20577"/>
          <ac:graphicFrameMkLst>
            <pc:docMk/>
            <pc:sldMk cId="21217627" sldId="491"/>
            <ac:graphicFrameMk id="2" creationId="{308CEA73-CFA5-D6C9-A0A6-059555E21759}"/>
          </ac:graphicFrameMkLst>
        </pc:graphicFrameChg>
      </pc:sldChg>
    </pc:docChg>
  </pc:docChgLst>
  <pc:docChgLst>
    <pc:chgData name="Staten, Christina" userId="S::cb0175@mt.gov::1dcaa1c2-7e90-432c-9447-4a3c1a0e1eca" providerId="AD" clId="Web-{F1BCD4A5-1B45-B74E-A3A3-B13D447A0393}"/>
    <pc:docChg chg="modSld">
      <pc:chgData name="Staten, Christina" userId="S::cb0175@mt.gov::1dcaa1c2-7e90-432c-9447-4a3c1a0e1eca" providerId="AD" clId="Web-{F1BCD4A5-1B45-B74E-A3A3-B13D447A0393}" dt="2022-11-29T22:08:31.524" v="8" actId="14100"/>
      <pc:docMkLst>
        <pc:docMk/>
      </pc:docMkLst>
      <pc:sldChg chg="addSp delSp modSp">
        <pc:chgData name="Staten, Christina" userId="S::cb0175@mt.gov::1dcaa1c2-7e90-432c-9447-4a3c1a0e1eca" providerId="AD" clId="Web-{F1BCD4A5-1B45-B74E-A3A3-B13D447A0393}" dt="2022-11-29T22:08:31.524" v="8" actId="14100"/>
        <pc:sldMkLst>
          <pc:docMk/>
          <pc:sldMk cId="1185625631" sldId="465"/>
        </pc:sldMkLst>
        <pc:picChg chg="del">
          <ac:chgData name="Staten, Christina" userId="S::cb0175@mt.gov::1dcaa1c2-7e90-432c-9447-4a3c1a0e1eca" providerId="AD" clId="Web-{F1BCD4A5-1B45-B74E-A3A3-B13D447A0393}" dt="2022-11-29T22:07:00.321" v="0"/>
          <ac:picMkLst>
            <pc:docMk/>
            <pc:sldMk cId="1185625631" sldId="465"/>
            <ac:picMk id="3" creationId="{FE7346FA-90E2-4CCA-AC59-2E071CEF80C1}"/>
          </ac:picMkLst>
        </pc:picChg>
        <pc:picChg chg="add del mod">
          <ac:chgData name="Staten, Christina" userId="S::cb0175@mt.gov::1dcaa1c2-7e90-432c-9447-4a3c1a0e1eca" providerId="AD" clId="Web-{F1BCD4A5-1B45-B74E-A3A3-B13D447A0393}" dt="2022-11-29T22:07:39.540" v="4"/>
          <ac:picMkLst>
            <pc:docMk/>
            <pc:sldMk cId="1185625631" sldId="465"/>
            <ac:picMk id="4" creationId="{FEC32B66-B1AC-5500-0CF3-7FD2B0B9AA55}"/>
          </ac:picMkLst>
        </pc:picChg>
        <pc:picChg chg="add mod">
          <ac:chgData name="Staten, Christina" userId="S::cb0175@mt.gov::1dcaa1c2-7e90-432c-9447-4a3c1a0e1eca" providerId="AD" clId="Web-{F1BCD4A5-1B45-B74E-A3A3-B13D447A0393}" dt="2022-11-29T22:08:31.524" v="8" actId="14100"/>
          <ac:picMkLst>
            <pc:docMk/>
            <pc:sldMk cId="1185625631" sldId="465"/>
            <ac:picMk id="6" creationId="{CA935420-1B85-BC66-83CA-FE17B3A913F6}"/>
          </ac:picMkLst>
        </pc:picChg>
      </pc:sldChg>
    </pc:docChg>
  </pc:docChgLst>
  <pc:docChgLst>
    <pc:chgData name="Ulven, Andy" userId="S::cba264@mt.gov::6da22865-67ed-4928-9e74-9036ca48492f" providerId="AD" clId="Web-{4B9510F2-4522-5678-F107-D200E011198B}"/>
    <pc:docChg chg="modSld">
      <pc:chgData name="Ulven, Andy" userId="S::cba264@mt.gov::6da22865-67ed-4928-9e74-9036ca48492f" providerId="AD" clId="Web-{4B9510F2-4522-5678-F107-D200E011198B}" dt="2022-11-29T17:30:08.407" v="43" actId="20577"/>
      <pc:docMkLst>
        <pc:docMk/>
      </pc:docMkLst>
      <pc:sldChg chg="modSp">
        <pc:chgData name="Ulven, Andy" userId="S::cba264@mt.gov::6da22865-67ed-4928-9e74-9036ca48492f" providerId="AD" clId="Web-{4B9510F2-4522-5678-F107-D200E011198B}" dt="2022-11-29T17:26:51.577" v="15" actId="20577"/>
        <pc:sldMkLst>
          <pc:docMk/>
          <pc:sldMk cId="1034617118" sldId="380"/>
        </pc:sldMkLst>
        <pc:spChg chg="mod">
          <ac:chgData name="Ulven, Andy" userId="S::cba264@mt.gov::6da22865-67ed-4928-9e74-9036ca48492f" providerId="AD" clId="Web-{4B9510F2-4522-5678-F107-D200E011198B}" dt="2022-11-29T17:26:51.577" v="15" actId="20577"/>
          <ac:spMkLst>
            <pc:docMk/>
            <pc:sldMk cId="1034617118" sldId="380"/>
            <ac:spMk id="8" creationId="{ED576EF7-CC8B-4D81-B676-2FE4603BDCBD}"/>
          </ac:spMkLst>
        </pc:spChg>
      </pc:sldChg>
      <pc:sldChg chg="modSp">
        <pc:chgData name="Ulven, Andy" userId="S::cba264@mt.gov::6da22865-67ed-4928-9e74-9036ca48492f" providerId="AD" clId="Web-{4B9510F2-4522-5678-F107-D200E011198B}" dt="2022-11-29T17:26:04.686" v="13" actId="20577"/>
        <pc:sldMkLst>
          <pc:docMk/>
          <pc:sldMk cId="1308194583" sldId="474"/>
        </pc:sldMkLst>
        <pc:spChg chg="mod">
          <ac:chgData name="Ulven, Andy" userId="S::cba264@mt.gov::6da22865-67ed-4928-9e74-9036ca48492f" providerId="AD" clId="Web-{4B9510F2-4522-5678-F107-D200E011198B}" dt="2022-11-29T17:26:04.686" v="13" actId="20577"/>
          <ac:spMkLst>
            <pc:docMk/>
            <pc:sldMk cId="1308194583" sldId="474"/>
            <ac:spMk id="2" creationId="{63BBF302-AE64-4535-A10E-B51B4238AFAB}"/>
          </ac:spMkLst>
        </pc:spChg>
      </pc:sldChg>
      <pc:sldChg chg="modSp">
        <pc:chgData name="Ulven, Andy" userId="S::cba264@mt.gov::6da22865-67ed-4928-9e74-9036ca48492f" providerId="AD" clId="Web-{4B9510F2-4522-5678-F107-D200E011198B}" dt="2022-11-29T17:30:08.407" v="43" actId="20577"/>
        <pc:sldMkLst>
          <pc:docMk/>
          <pc:sldMk cId="2463901919" sldId="475"/>
        </pc:sldMkLst>
        <pc:spChg chg="mod">
          <ac:chgData name="Ulven, Andy" userId="S::cba264@mt.gov::6da22865-67ed-4928-9e74-9036ca48492f" providerId="AD" clId="Web-{4B9510F2-4522-5678-F107-D200E011198B}" dt="2022-11-29T17:30:08.407" v="43" actId="20577"/>
          <ac:spMkLst>
            <pc:docMk/>
            <pc:sldMk cId="2463901919" sldId="475"/>
            <ac:spMk id="2" creationId="{63BBF302-AE64-4535-A10E-B51B4238AFAB}"/>
          </ac:spMkLst>
        </pc:spChg>
      </pc:sldChg>
    </pc:docChg>
  </pc:docChgLst>
  <pc:docChgLst>
    <pc:chgData name="Ockey, Mark" userId="S::cb0211@mt.gov::ec5be5fe-1198-4e8c-b95c-5dc6191bdb34" providerId="AD" clId="Web-{EAC8F003-1EB9-3AAE-FED1-82CDDEBAAB26}"/>
    <pc:docChg chg="addSld delSld modSld sldOrd">
      <pc:chgData name="Ockey, Mark" userId="S::cb0211@mt.gov::ec5be5fe-1198-4e8c-b95c-5dc6191bdb34" providerId="AD" clId="Web-{EAC8F003-1EB9-3AAE-FED1-82CDDEBAAB26}" dt="2022-11-29T20:14:07.140" v="685" actId="1076"/>
      <pc:docMkLst>
        <pc:docMk/>
      </pc:docMkLst>
      <pc:sldChg chg="del">
        <pc:chgData name="Ockey, Mark" userId="S::cb0211@mt.gov::ec5be5fe-1198-4e8c-b95c-5dc6191bdb34" providerId="AD" clId="Web-{EAC8F003-1EB9-3AAE-FED1-82CDDEBAAB26}" dt="2022-11-29T20:09:07.526" v="643"/>
        <pc:sldMkLst>
          <pc:docMk/>
          <pc:sldMk cId="1512680068" sldId="427"/>
        </pc:sldMkLst>
      </pc:sldChg>
      <pc:sldChg chg="modSp">
        <pc:chgData name="Ockey, Mark" userId="S::cb0211@mt.gov::ec5be5fe-1198-4e8c-b95c-5dc6191bdb34" providerId="AD" clId="Web-{EAC8F003-1EB9-3AAE-FED1-82CDDEBAAB26}" dt="2022-11-29T20:10:03.027" v="660" actId="20577"/>
        <pc:sldMkLst>
          <pc:docMk/>
          <pc:sldMk cId="1639438907" sldId="469"/>
        </pc:sldMkLst>
        <pc:spChg chg="mod">
          <ac:chgData name="Ockey, Mark" userId="S::cb0211@mt.gov::ec5be5fe-1198-4e8c-b95c-5dc6191bdb34" providerId="AD" clId="Web-{EAC8F003-1EB9-3AAE-FED1-82CDDEBAAB26}" dt="2022-11-29T20:10:03.027" v="660" actId="20577"/>
          <ac:spMkLst>
            <pc:docMk/>
            <pc:sldMk cId="1639438907" sldId="469"/>
            <ac:spMk id="17" creationId="{A1639BEA-A3FC-24FF-872F-219912C0D225}"/>
          </ac:spMkLst>
        </pc:spChg>
      </pc:sldChg>
      <pc:sldChg chg="addSp delSp modSp">
        <pc:chgData name="Ockey, Mark" userId="S::cb0211@mt.gov::ec5be5fe-1198-4e8c-b95c-5dc6191bdb34" providerId="AD" clId="Web-{EAC8F003-1EB9-3AAE-FED1-82CDDEBAAB26}" dt="2022-11-29T20:14:07.140" v="685" actId="1076"/>
        <pc:sldMkLst>
          <pc:docMk/>
          <pc:sldMk cId="836467253" sldId="484"/>
        </pc:sldMkLst>
        <pc:spChg chg="add mod ord">
          <ac:chgData name="Ockey, Mark" userId="S::cb0211@mt.gov::ec5be5fe-1198-4e8c-b95c-5dc6191bdb34" providerId="AD" clId="Web-{EAC8F003-1EB9-3AAE-FED1-82CDDEBAAB26}" dt="2022-11-29T20:13:51.187" v="682" actId="1076"/>
          <ac:spMkLst>
            <pc:docMk/>
            <pc:sldMk cId="836467253" sldId="484"/>
            <ac:spMk id="13" creationId="{9F0CB61A-D791-5047-9305-1419D9597B17}"/>
          </ac:spMkLst>
        </pc:spChg>
        <pc:spChg chg="mod">
          <ac:chgData name="Ockey, Mark" userId="S::cb0211@mt.gov::ec5be5fe-1198-4e8c-b95c-5dc6191bdb34" providerId="AD" clId="Web-{EAC8F003-1EB9-3AAE-FED1-82CDDEBAAB26}" dt="2022-11-29T18:26:07.762" v="9" actId="20577"/>
          <ac:spMkLst>
            <pc:docMk/>
            <pc:sldMk cId="836467253" sldId="484"/>
            <ac:spMk id="17" creationId="{A1639BEA-A3FC-24FF-872F-219912C0D225}"/>
          </ac:spMkLst>
        </pc:spChg>
        <pc:picChg chg="add del mod">
          <ac:chgData name="Ockey, Mark" userId="S::cb0211@mt.gov::ec5be5fe-1198-4e8c-b95c-5dc6191bdb34" providerId="AD" clId="Web-{EAC8F003-1EB9-3AAE-FED1-82CDDEBAAB26}" dt="2022-11-29T19:00:17.116" v="22"/>
          <ac:picMkLst>
            <pc:docMk/>
            <pc:sldMk cId="836467253" sldId="484"/>
            <ac:picMk id="3" creationId="{C9FCF070-FF71-6E1F-0F63-211454A50A67}"/>
          </ac:picMkLst>
        </pc:picChg>
        <pc:picChg chg="add mod">
          <ac:chgData name="Ockey, Mark" userId="S::cb0211@mt.gov::ec5be5fe-1198-4e8c-b95c-5dc6191bdb34" providerId="AD" clId="Web-{EAC8F003-1EB9-3AAE-FED1-82CDDEBAAB26}" dt="2022-11-29T20:14:07.140" v="685" actId="1076"/>
          <ac:picMkLst>
            <pc:docMk/>
            <pc:sldMk cId="836467253" sldId="484"/>
            <ac:picMk id="4" creationId="{F2B1DBFE-E243-3DC9-B7E9-808DF153CE73}"/>
          </ac:picMkLst>
        </pc:picChg>
        <pc:picChg chg="add mod">
          <ac:chgData name="Ockey, Mark" userId="S::cb0211@mt.gov::ec5be5fe-1198-4e8c-b95c-5dc6191bdb34" providerId="AD" clId="Web-{EAC8F003-1EB9-3AAE-FED1-82CDDEBAAB26}" dt="2022-11-29T20:14:02.750" v="684" actId="1076"/>
          <ac:picMkLst>
            <pc:docMk/>
            <pc:sldMk cId="836467253" sldId="484"/>
            <ac:picMk id="6" creationId="{110C425F-3C82-D22E-FE0F-9FEBC621BE38}"/>
          </ac:picMkLst>
        </pc:picChg>
        <pc:picChg chg="add del mod">
          <ac:chgData name="Ockey, Mark" userId="S::cb0211@mt.gov::ec5be5fe-1198-4e8c-b95c-5dc6191bdb34" providerId="AD" clId="Web-{EAC8F003-1EB9-3AAE-FED1-82CDDEBAAB26}" dt="2022-11-29T19:00:45.335" v="24"/>
          <ac:picMkLst>
            <pc:docMk/>
            <pc:sldMk cId="836467253" sldId="484"/>
            <ac:picMk id="8" creationId="{27667324-E585-B849-BF27-BA3A8BC7F5DB}"/>
          </ac:picMkLst>
        </pc:picChg>
        <pc:picChg chg="add del mod">
          <ac:chgData name="Ockey, Mark" userId="S::cb0211@mt.gov::ec5be5fe-1198-4e8c-b95c-5dc6191bdb34" providerId="AD" clId="Web-{EAC8F003-1EB9-3AAE-FED1-82CDDEBAAB26}" dt="2022-11-29T19:01:16.414" v="26"/>
          <ac:picMkLst>
            <pc:docMk/>
            <pc:sldMk cId="836467253" sldId="484"/>
            <ac:picMk id="9" creationId="{F47B842D-B8B0-F648-FF6A-B9D07430FE50}"/>
          </ac:picMkLst>
        </pc:picChg>
        <pc:picChg chg="add mod">
          <ac:chgData name="Ockey, Mark" userId="S::cb0211@mt.gov::ec5be5fe-1198-4e8c-b95c-5dc6191bdb34" providerId="AD" clId="Web-{EAC8F003-1EB9-3AAE-FED1-82CDDEBAAB26}" dt="2022-11-29T20:13:56.609" v="683" actId="1076"/>
          <ac:picMkLst>
            <pc:docMk/>
            <pc:sldMk cId="836467253" sldId="484"/>
            <ac:picMk id="12" creationId="{5A4EA990-21C6-D340-B255-6217C062272D}"/>
          </ac:picMkLst>
        </pc:picChg>
      </pc:sldChg>
      <pc:sldChg chg="addSp delSp modSp add ord replId">
        <pc:chgData name="Ockey, Mark" userId="S::cb0211@mt.gov::ec5be5fe-1198-4e8c-b95c-5dc6191bdb34" providerId="AD" clId="Web-{EAC8F003-1EB9-3AAE-FED1-82CDDEBAAB26}" dt="2022-11-29T20:13:00.561" v="681" actId="1076"/>
        <pc:sldMkLst>
          <pc:docMk/>
          <pc:sldMk cId="877042280" sldId="485"/>
        </pc:sldMkLst>
        <pc:spChg chg="mod">
          <ac:chgData name="Ockey, Mark" userId="S::cb0211@mt.gov::ec5be5fe-1198-4e8c-b95c-5dc6191bdb34" providerId="AD" clId="Web-{EAC8F003-1EB9-3AAE-FED1-82CDDEBAAB26}" dt="2022-11-29T19:18:18.587" v="188" actId="20577"/>
          <ac:spMkLst>
            <pc:docMk/>
            <pc:sldMk cId="877042280" sldId="485"/>
            <ac:spMk id="7" creationId="{00000000-0000-0000-0000-000000000000}"/>
          </ac:spMkLst>
        </pc:spChg>
        <pc:spChg chg="mod">
          <ac:chgData name="Ockey, Mark" userId="S::cb0211@mt.gov::ec5be5fe-1198-4e8c-b95c-5dc6191bdb34" providerId="AD" clId="Web-{EAC8F003-1EB9-3AAE-FED1-82CDDEBAAB26}" dt="2022-11-29T19:20:49.151" v="250" actId="20577"/>
          <ac:spMkLst>
            <pc:docMk/>
            <pc:sldMk cId="877042280" sldId="485"/>
            <ac:spMk id="17" creationId="{A1639BEA-A3FC-24FF-872F-219912C0D225}"/>
          </ac:spMkLst>
        </pc:spChg>
        <pc:spChg chg="mod">
          <ac:chgData name="Ockey, Mark" userId="S::cb0211@mt.gov::ec5be5fe-1198-4e8c-b95c-5dc6191bdb34" providerId="AD" clId="Web-{EAC8F003-1EB9-3AAE-FED1-82CDDEBAAB26}" dt="2022-11-29T19:33:31.757" v="625" actId="14100"/>
          <ac:spMkLst>
            <pc:docMk/>
            <pc:sldMk cId="877042280" sldId="485"/>
            <ac:spMk id="19" creationId="{43F8A2A5-3553-7778-1A2A-390B0D01F180}"/>
          </ac:spMkLst>
        </pc:spChg>
        <pc:picChg chg="add mod">
          <ac:chgData name="Ockey, Mark" userId="S::cb0211@mt.gov::ec5be5fe-1198-4e8c-b95c-5dc6191bdb34" providerId="AD" clId="Web-{EAC8F003-1EB9-3AAE-FED1-82CDDEBAAB26}" dt="2022-11-29T20:12:55.733" v="680" actId="1076"/>
          <ac:picMkLst>
            <pc:docMk/>
            <pc:sldMk cId="877042280" sldId="485"/>
            <ac:picMk id="3" creationId="{65AF25ED-5935-0DAD-31AE-16BB14669E68}"/>
          </ac:picMkLst>
        </pc:picChg>
        <pc:picChg chg="add mod">
          <ac:chgData name="Ockey, Mark" userId="S::cb0211@mt.gov::ec5be5fe-1198-4e8c-b95c-5dc6191bdb34" providerId="AD" clId="Web-{EAC8F003-1EB9-3AAE-FED1-82CDDEBAAB26}" dt="2022-11-29T20:13:00.561" v="681" actId="1076"/>
          <ac:picMkLst>
            <pc:docMk/>
            <pc:sldMk cId="877042280" sldId="485"/>
            <ac:picMk id="4" creationId="{798641C4-5723-5928-7C68-62C7A984E2E9}"/>
          </ac:picMkLst>
        </pc:picChg>
        <pc:picChg chg="del">
          <ac:chgData name="Ockey, Mark" userId="S::cb0211@mt.gov::ec5be5fe-1198-4e8c-b95c-5dc6191bdb34" providerId="AD" clId="Web-{EAC8F003-1EB9-3AAE-FED1-82CDDEBAAB26}" dt="2022-11-29T19:17:42.305" v="178"/>
          <ac:picMkLst>
            <pc:docMk/>
            <pc:sldMk cId="877042280" sldId="485"/>
            <ac:picMk id="6" creationId="{645DC8CB-76DA-349C-3C64-582805D053C1}"/>
          </ac:picMkLst>
        </pc:picChg>
        <pc:picChg chg="add del mod">
          <ac:chgData name="Ockey, Mark" userId="S::cb0211@mt.gov::ec5be5fe-1198-4e8c-b95c-5dc6191bdb34" providerId="AD" clId="Web-{EAC8F003-1EB9-3AAE-FED1-82CDDEBAAB26}" dt="2022-11-29T19:44:46.534" v="635"/>
          <ac:picMkLst>
            <pc:docMk/>
            <pc:sldMk cId="877042280" sldId="485"/>
            <ac:picMk id="8" creationId="{6352F202-78F8-0B16-7BA8-4404B6A3661F}"/>
          </ac:picMkLst>
        </pc:picChg>
      </pc:sldChg>
    </pc:docChg>
  </pc:docChgLst>
  <pc:docChgLst>
    <pc:chgData name="Makarowski, Katie" userId="2ae6b482-39d5-47bd-a7e8-79901957301c" providerId="ADAL" clId="{0363B8BF-3713-4539-ADEC-39AF314460FF}"/>
    <pc:docChg chg="undo custSel addSld delSld modSld sldOrd">
      <pc:chgData name="Makarowski, Katie" userId="2ae6b482-39d5-47bd-a7e8-79901957301c" providerId="ADAL" clId="{0363B8BF-3713-4539-ADEC-39AF314460FF}" dt="2024-03-10T23:50:54.210" v="2125" actId="6549"/>
      <pc:docMkLst>
        <pc:docMk/>
      </pc:docMkLst>
      <pc:sldChg chg="modSp mod">
        <pc:chgData name="Makarowski, Katie" userId="2ae6b482-39d5-47bd-a7e8-79901957301c" providerId="ADAL" clId="{0363B8BF-3713-4539-ADEC-39AF314460FF}" dt="2024-03-10T23:37:12.236" v="784" actId="179"/>
        <pc:sldMkLst>
          <pc:docMk/>
          <pc:sldMk cId="696902471" sldId="431"/>
        </pc:sldMkLst>
        <pc:spChg chg="mod">
          <ac:chgData name="Makarowski, Katie" userId="2ae6b482-39d5-47bd-a7e8-79901957301c" providerId="ADAL" clId="{0363B8BF-3713-4539-ADEC-39AF314460FF}" dt="2024-03-10T23:37:12.236" v="784" actId="179"/>
          <ac:spMkLst>
            <pc:docMk/>
            <pc:sldMk cId="696902471" sldId="431"/>
            <ac:spMk id="7" creationId="{00000000-0000-0000-0000-000000000000}"/>
          </ac:spMkLst>
        </pc:spChg>
        <pc:picChg chg="mod modCrop">
          <ac:chgData name="Makarowski, Katie" userId="2ae6b482-39d5-47bd-a7e8-79901957301c" providerId="ADAL" clId="{0363B8BF-3713-4539-ADEC-39AF314460FF}" dt="2024-03-10T23:12:29.741" v="21" actId="732"/>
          <ac:picMkLst>
            <pc:docMk/>
            <pc:sldMk cId="696902471" sldId="431"/>
            <ac:picMk id="2" creationId="{41B1E7F9-0055-4DF3-AC26-7BB534A73136}"/>
          </ac:picMkLst>
        </pc:picChg>
      </pc:sldChg>
      <pc:sldChg chg="addSp delSp modSp mod">
        <pc:chgData name="Makarowski, Katie" userId="2ae6b482-39d5-47bd-a7e8-79901957301c" providerId="ADAL" clId="{0363B8BF-3713-4539-ADEC-39AF314460FF}" dt="2024-03-10T23:08:42.378" v="20"/>
        <pc:sldMkLst>
          <pc:docMk/>
          <pc:sldMk cId="21217627" sldId="491"/>
        </pc:sldMkLst>
        <pc:graphicFrameChg chg="mod">
          <ac:chgData name="Makarowski, Katie" userId="2ae6b482-39d5-47bd-a7e8-79901957301c" providerId="ADAL" clId="{0363B8BF-3713-4539-ADEC-39AF314460FF}" dt="2024-03-10T23:08:42.378" v="20"/>
          <ac:graphicFrameMkLst>
            <pc:docMk/>
            <pc:sldMk cId="21217627" sldId="491"/>
            <ac:graphicFrameMk id="2" creationId="{308CEA73-CFA5-D6C9-A0A6-059555E21759}"/>
          </ac:graphicFrameMkLst>
        </pc:graphicFrameChg>
        <pc:picChg chg="add del mod">
          <ac:chgData name="Makarowski, Katie" userId="2ae6b482-39d5-47bd-a7e8-79901957301c" providerId="ADAL" clId="{0363B8BF-3713-4539-ADEC-39AF314460FF}" dt="2024-03-10T23:07:42.629" v="18" actId="478"/>
          <ac:picMkLst>
            <pc:docMk/>
            <pc:sldMk cId="21217627" sldId="491"/>
            <ac:picMk id="3" creationId="{9B888668-2CFC-ECE0-9056-9D4FFD1FDBA7}"/>
          </ac:picMkLst>
        </pc:picChg>
      </pc:sldChg>
      <pc:sldChg chg="addSp delSp modSp add mod ord">
        <pc:chgData name="Makarowski, Katie" userId="2ae6b482-39d5-47bd-a7e8-79901957301c" providerId="ADAL" clId="{0363B8BF-3713-4539-ADEC-39AF314460FF}" dt="2024-03-10T23:25:03.833" v="247" actId="20577"/>
        <pc:sldMkLst>
          <pc:docMk/>
          <pc:sldMk cId="549854585" sldId="507"/>
        </pc:sldMkLst>
        <pc:spChg chg="del mod">
          <ac:chgData name="Makarowski, Katie" userId="2ae6b482-39d5-47bd-a7e8-79901957301c" providerId="ADAL" clId="{0363B8BF-3713-4539-ADEC-39AF314460FF}" dt="2024-03-10T23:15:41.200" v="33" actId="478"/>
          <ac:spMkLst>
            <pc:docMk/>
            <pc:sldMk cId="549854585" sldId="507"/>
            <ac:spMk id="2" creationId="{813FF345-D6A9-425D-B581-F5E0CDB12CA6}"/>
          </ac:spMkLst>
        </pc:spChg>
        <pc:spChg chg="add mod">
          <ac:chgData name="Makarowski, Katie" userId="2ae6b482-39d5-47bd-a7e8-79901957301c" providerId="ADAL" clId="{0363B8BF-3713-4539-ADEC-39AF314460FF}" dt="2024-03-10T23:23:53.808" v="234" actId="207"/>
          <ac:spMkLst>
            <pc:docMk/>
            <pc:sldMk cId="549854585" sldId="507"/>
            <ac:spMk id="3" creationId="{03419D6D-F633-2AFF-9D96-66281CB8EE6C}"/>
          </ac:spMkLst>
        </pc:spChg>
        <pc:spChg chg="mod">
          <ac:chgData name="Makarowski, Katie" userId="2ae6b482-39d5-47bd-a7e8-79901957301c" providerId="ADAL" clId="{0363B8BF-3713-4539-ADEC-39AF314460FF}" dt="2024-03-10T23:16:46.169" v="88" actId="1076"/>
          <ac:spMkLst>
            <pc:docMk/>
            <pc:sldMk cId="549854585" sldId="507"/>
            <ac:spMk id="5" creationId="{809118C4-72D1-D293-52E2-29EE7F35E78B}"/>
          </ac:spMkLst>
        </pc:spChg>
        <pc:spChg chg="add mod">
          <ac:chgData name="Makarowski, Katie" userId="2ae6b482-39d5-47bd-a7e8-79901957301c" providerId="ADAL" clId="{0363B8BF-3713-4539-ADEC-39AF314460FF}" dt="2024-03-10T23:24:03.124" v="237" actId="207"/>
          <ac:spMkLst>
            <pc:docMk/>
            <pc:sldMk cId="549854585" sldId="507"/>
            <ac:spMk id="6" creationId="{90290C42-97BC-3F1D-9428-58E76934D586}"/>
          </ac:spMkLst>
        </pc:spChg>
        <pc:spChg chg="mod">
          <ac:chgData name="Makarowski, Katie" userId="2ae6b482-39d5-47bd-a7e8-79901957301c" providerId="ADAL" clId="{0363B8BF-3713-4539-ADEC-39AF314460FF}" dt="2024-03-10T23:20:03.081" v="139" actId="122"/>
          <ac:spMkLst>
            <pc:docMk/>
            <pc:sldMk cId="549854585" sldId="507"/>
            <ac:spMk id="7" creationId="{23FE3F4A-8213-7B96-82B6-8BF4F3D91371}"/>
          </ac:spMkLst>
        </pc:spChg>
        <pc:spChg chg="add mod">
          <ac:chgData name="Makarowski, Katie" userId="2ae6b482-39d5-47bd-a7e8-79901957301c" providerId="ADAL" clId="{0363B8BF-3713-4539-ADEC-39AF314460FF}" dt="2024-03-10T23:24:00.844" v="236" actId="207"/>
          <ac:spMkLst>
            <pc:docMk/>
            <pc:sldMk cId="549854585" sldId="507"/>
            <ac:spMk id="8" creationId="{72A8E7FD-13BA-C7AF-9EAB-AB5F0FE81A0B}"/>
          </ac:spMkLst>
        </pc:spChg>
        <pc:spChg chg="add mod">
          <ac:chgData name="Makarowski, Katie" userId="2ae6b482-39d5-47bd-a7e8-79901957301c" providerId="ADAL" clId="{0363B8BF-3713-4539-ADEC-39AF314460FF}" dt="2024-03-10T23:24:13.016" v="239" actId="207"/>
          <ac:spMkLst>
            <pc:docMk/>
            <pc:sldMk cId="549854585" sldId="507"/>
            <ac:spMk id="15" creationId="{52984BEF-610B-5FF7-50C1-E5CDD9AB4488}"/>
          </ac:spMkLst>
        </pc:spChg>
        <pc:spChg chg="add mod">
          <ac:chgData name="Makarowski, Katie" userId="2ae6b482-39d5-47bd-a7e8-79901957301c" providerId="ADAL" clId="{0363B8BF-3713-4539-ADEC-39AF314460FF}" dt="2024-03-10T23:24:22.925" v="241" actId="207"/>
          <ac:spMkLst>
            <pc:docMk/>
            <pc:sldMk cId="549854585" sldId="507"/>
            <ac:spMk id="16" creationId="{A3A66224-74A1-E7F8-FF3D-EA5F07AE2E88}"/>
          </ac:spMkLst>
        </pc:spChg>
        <pc:spChg chg="add mod">
          <ac:chgData name="Makarowski, Katie" userId="2ae6b482-39d5-47bd-a7e8-79901957301c" providerId="ADAL" clId="{0363B8BF-3713-4539-ADEC-39AF314460FF}" dt="2024-03-10T23:24:15.073" v="240" actId="207"/>
          <ac:spMkLst>
            <pc:docMk/>
            <pc:sldMk cId="549854585" sldId="507"/>
            <ac:spMk id="17" creationId="{8FDC437A-FA5A-5469-1BDD-BD27FBF73F23}"/>
          </ac:spMkLst>
        </pc:spChg>
        <pc:spChg chg="add mod">
          <ac:chgData name="Makarowski, Katie" userId="2ae6b482-39d5-47bd-a7e8-79901957301c" providerId="ADAL" clId="{0363B8BF-3713-4539-ADEC-39AF314460FF}" dt="2024-03-10T23:24:26.756" v="242" actId="207"/>
          <ac:spMkLst>
            <pc:docMk/>
            <pc:sldMk cId="549854585" sldId="507"/>
            <ac:spMk id="18" creationId="{DF7659FB-9C16-83A3-784E-0E13F4540D3E}"/>
          </ac:spMkLst>
        </pc:spChg>
        <pc:spChg chg="add mod">
          <ac:chgData name="Makarowski, Katie" userId="2ae6b482-39d5-47bd-a7e8-79901957301c" providerId="ADAL" clId="{0363B8BF-3713-4539-ADEC-39AF314460FF}" dt="2024-03-10T23:24:30.390" v="243" actId="207"/>
          <ac:spMkLst>
            <pc:docMk/>
            <pc:sldMk cId="549854585" sldId="507"/>
            <ac:spMk id="19" creationId="{4367C8F1-6728-D576-34BE-1D4C2F34D37A}"/>
          </ac:spMkLst>
        </pc:spChg>
        <pc:spChg chg="add mod">
          <ac:chgData name="Makarowski, Katie" userId="2ae6b482-39d5-47bd-a7e8-79901957301c" providerId="ADAL" clId="{0363B8BF-3713-4539-ADEC-39AF314460FF}" dt="2024-03-10T23:24:32.913" v="244" actId="207"/>
          <ac:spMkLst>
            <pc:docMk/>
            <pc:sldMk cId="549854585" sldId="507"/>
            <ac:spMk id="20" creationId="{FDFFD7F7-8D24-9A8A-1F76-D5972A2746F2}"/>
          </ac:spMkLst>
        </pc:spChg>
        <pc:spChg chg="add mod">
          <ac:chgData name="Makarowski, Katie" userId="2ae6b482-39d5-47bd-a7e8-79901957301c" providerId="ADAL" clId="{0363B8BF-3713-4539-ADEC-39AF314460FF}" dt="2024-03-10T23:24:35.457" v="245" actId="207"/>
          <ac:spMkLst>
            <pc:docMk/>
            <pc:sldMk cId="549854585" sldId="507"/>
            <ac:spMk id="21" creationId="{2C77EF72-EC83-5C17-4157-64C1E6FAA5B3}"/>
          </ac:spMkLst>
        </pc:spChg>
        <pc:spChg chg="add mod">
          <ac:chgData name="Makarowski, Katie" userId="2ae6b482-39d5-47bd-a7e8-79901957301c" providerId="ADAL" clId="{0363B8BF-3713-4539-ADEC-39AF314460FF}" dt="2024-03-10T23:23:58.122" v="235" actId="207"/>
          <ac:spMkLst>
            <pc:docMk/>
            <pc:sldMk cId="549854585" sldId="507"/>
            <ac:spMk id="22" creationId="{140A31FC-5C56-03A0-E352-4FD7044B5AAF}"/>
          </ac:spMkLst>
        </pc:spChg>
        <pc:spChg chg="add mod">
          <ac:chgData name="Makarowski, Katie" userId="2ae6b482-39d5-47bd-a7e8-79901957301c" providerId="ADAL" clId="{0363B8BF-3713-4539-ADEC-39AF314460FF}" dt="2024-03-10T23:25:03.833" v="247" actId="20577"/>
          <ac:spMkLst>
            <pc:docMk/>
            <pc:sldMk cId="549854585" sldId="507"/>
            <ac:spMk id="23" creationId="{458E3A09-C923-DC54-9C98-9E080491A0E3}"/>
          </ac:spMkLst>
        </pc:spChg>
        <pc:spChg chg="add del mod">
          <ac:chgData name="Makarowski, Katie" userId="2ae6b482-39d5-47bd-a7e8-79901957301c" providerId="ADAL" clId="{0363B8BF-3713-4539-ADEC-39AF314460FF}" dt="2024-03-10T23:20:17.874" v="141" actId="478"/>
          <ac:spMkLst>
            <pc:docMk/>
            <pc:sldMk cId="549854585" sldId="507"/>
            <ac:spMk id="24" creationId="{1D62E6AF-C6BB-9326-2255-81321D36288F}"/>
          </ac:spMkLst>
        </pc:spChg>
        <pc:spChg chg="add mod">
          <ac:chgData name="Makarowski, Katie" userId="2ae6b482-39d5-47bd-a7e8-79901957301c" providerId="ADAL" clId="{0363B8BF-3713-4539-ADEC-39AF314460FF}" dt="2024-03-10T23:20:32.876" v="143" actId="1076"/>
          <ac:spMkLst>
            <pc:docMk/>
            <pc:sldMk cId="549854585" sldId="507"/>
            <ac:spMk id="25" creationId="{B297DC01-12B4-AC24-42A1-B55EA2C84F83}"/>
          </ac:spMkLst>
        </pc:spChg>
        <pc:grpChg chg="del">
          <ac:chgData name="Makarowski, Katie" userId="2ae6b482-39d5-47bd-a7e8-79901957301c" providerId="ADAL" clId="{0363B8BF-3713-4539-ADEC-39AF314460FF}" dt="2024-03-10T23:15:35.690" v="30" actId="478"/>
          <ac:grpSpMkLst>
            <pc:docMk/>
            <pc:sldMk cId="549854585" sldId="507"/>
            <ac:grpSpMk id="9" creationId="{29861A96-DDA0-6826-53E9-4015EBBB81FF}"/>
          </ac:grpSpMkLst>
        </pc:grpChg>
        <pc:picChg chg="del">
          <ac:chgData name="Makarowski, Katie" userId="2ae6b482-39d5-47bd-a7e8-79901957301c" providerId="ADAL" clId="{0363B8BF-3713-4539-ADEC-39AF314460FF}" dt="2024-03-10T23:15:33.318" v="29" actId="478"/>
          <ac:picMkLst>
            <pc:docMk/>
            <pc:sldMk cId="549854585" sldId="507"/>
            <ac:picMk id="4" creationId="{9128D67D-5897-3DA9-F5E0-B656BB077A3D}"/>
          </ac:picMkLst>
        </pc:picChg>
        <pc:picChg chg="del">
          <ac:chgData name="Makarowski, Katie" userId="2ae6b482-39d5-47bd-a7e8-79901957301c" providerId="ADAL" clId="{0363B8BF-3713-4539-ADEC-39AF314460FF}" dt="2024-03-10T23:15:37.013" v="31" actId="478"/>
          <ac:picMkLst>
            <pc:docMk/>
            <pc:sldMk cId="549854585" sldId="507"/>
            <ac:picMk id="14" creationId="{4BBB207A-C531-2760-C227-9CA7A4995A36}"/>
          </ac:picMkLst>
        </pc:picChg>
        <pc:picChg chg="add del">
          <ac:chgData name="Makarowski, Katie" userId="2ae6b482-39d5-47bd-a7e8-79901957301c" providerId="ADAL" clId="{0363B8BF-3713-4539-ADEC-39AF314460FF}" dt="2024-03-10T23:24:05.539" v="238" actId="478"/>
          <ac:picMkLst>
            <pc:docMk/>
            <pc:sldMk cId="549854585" sldId="507"/>
            <ac:picMk id="27" creationId="{AB615E8A-61DC-83A4-A130-25D873724D0B}"/>
          </ac:picMkLst>
        </pc:picChg>
      </pc:sldChg>
      <pc:sldChg chg="addSp delSp add del mod">
        <pc:chgData name="Makarowski, Katie" userId="2ae6b482-39d5-47bd-a7e8-79901957301c" providerId="ADAL" clId="{0363B8BF-3713-4539-ADEC-39AF314460FF}" dt="2024-03-10T23:13:09.499" v="25" actId="2890"/>
        <pc:sldMkLst>
          <pc:docMk/>
          <pc:sldMk cId="2348620452" sldId="507"/>
        </pc:sldMkLst>
        <pc:picChg chg="add del">
          <ac:chgData name="Makarowski, Katie" userId="2ae6b482-39d5-47bd-a7e8-79901957301c" providerId="ADAL" clId="{0363B8BF-3713-4539-ADEC-39AF314460FF}" dt="2024-03-10T23:13:08.332" v="24" actId="478"/>
          <ac:picMkLst>
            <pc:docMk/>
            <pc:sldMk cId="2348620452" sldId="507"/>
            <ac:picMk id="2" creationId="{A1BD8513-CDFE-76B2-9CB6-1A21E5281943}"/>
          </ac:picMkLst>
        </pc:picChg>
      </pc:sldChg>
      <pc:sldChg chg="addSp delSp modSp add mod ord">
        <pc:chgData name="Makarowski, Katie" userId="2ae6b482-39d5-47bd-a7e8-79901957301c" providerId="ADAL" clId="{0363B8BF-3713-4539-ADEC-39AF314460FF}" dt="2024-03-10T23:36:21.301" v="778" actId="171"/>
        <pc:sldMkLst>
          <pc:docMk/>
          <pc:sldMk cId="2560321120" sldId="508"/>
        </pc:sldMkLst>
        <pc:spChg chg="mod">
          <ac:chgData name="Makarowski, Katie" userId="2ae6b482-39d5-47bd-a7e8-79901957301c" providerId="ADAL" clId="{0363B8BF-3713-4539-ADEC-39AF314460FF}" dt="2024-03-10T23:35:20.545" v="763" actId="948"/>
          <ac:spMkLst>
            <pc:docMk/>
            <pc:sldMk cId="2560321120" sldId="508"/>
            <ac:spMk id="2" creationId="{1AEACE99-7381-0842-75B4-57833425A27F}"/>
          </ac:spMkLst>
        </pc:spChg>
        <pc:spChg chg="mod">
          <ac:chgData name="Makarowski, Katie" userId="2ae6b482-39d5-47bd-a7e8-79901957301c" providerId="ADAL" clId="{0363B8BF-3713-4539-ADEC-39AF314460FF}" dt="2024-03-10T23:27:25.414" v="306" actId="20577"/>
          <ac:spMkLst>
            <pc:docMk/>
            <pc:sldMk cId="2560321120" sldId="508"/>
            <ac:spMk id="7" creationId="{94B6D668-37B2-5F06-18D6-1354385219AD}"/>
          </ac:spMkLst>
        </pc:spChg>
        <pc:picChg chg="del">
          <ac:chgData name="Makarowski, Katie" userId="2ae6b482-39d5-47bd-a7e8-79901957301c" providerId="ADAL" clId="{0363B8BF-3713-4539-ADEC-39AF314460FF}" dt="2024-03-10T23:35:43.066" v="764" actId="478"/>
          <ac:picMkLst>
            <pc:docMk/>
            <pc:sldMk cId="2560321120" sldId="508"/>
            <ac:picMk id="4" creationId="{5EC20025-627E-C31F-580B-F29DBCCA61C4}"/>
          </ac:picMkLst>
        </pc:picChg>
        <pc:picChg chg="add mod">
          <ac:chgData name="Makarowski, Katie" userId="2ae6b482-39d5-47bd-a7e8-79901957301c" providerId="ADAL" clId="{0363B8BF-3713-4539-ADEC-39AF314460FF}" dt="2024-03-10T23:36:21.301" v="778" actId="171"/>
          <ac:picMkLst>
            <pc:docMk/>
            <pc:sldMk cId="2560321120" sldId="508"/>
            <ac:picMk id="1026" creationId="{4C0182C3-3971-D7C5-097E-615315378230}"/>
          </ac:picMkLst>
        </pc:picChg>
      </pc:sldChg>
      <pc:sldChg chg="modSp add mod ord">
        <pc:chgData name="Makarowski, Katie" userId="2ae6b482-39d5-47bd-a7e8-79901957301c" providerId="ADAL" clId="{0363B8BF-3713-4539-ADEC-39AF314460FF}" dt="2024-03-10T23:50:54.210" v="2125" actId="6549"/>
        <pc:sldMkLst>
          <pc:docMk/>
          <pc:sldMk cId="3048988099" sldId="509"/>
        </pc:sldMkLst>
        <pc:spChg chg="mod">
          <ac:chgData name="Makarowski, Katie" userId="2ae6b482-39d5-47bd-a7e8-79901957301c" providerId="ADAL" clId="{0363B8BF-3713-4539-ADEC-39AF314460FF}" dt="2024-03-10T23:50:54.210" v="2125" actId="6549"/>
          <ac:spMkLst>
            <pc:docMk/>
            <pc:sldMk cId="3048988099" sldId="509"/>
            <ac:spMk id="2" creationId="{507131E9-51AF-CA78-167E-F9B38DD525BE}"/>
          </ac:spMkLst>
        </pc:spChg>
        <pc:spChg chg="mod">
          <ac:chgData name="Makarowski, Katie" userId="2ae6b482-39d5-47bd-a7e8-79901957301c" providerId="ADAL" clId="{0363B8BF-3713-4539-ADEC-39AF314460FF}" dt="2024-03-10T23:47:48.544" v="1978" actId="1035"/>
          <ac:spMkLst>
            <pc:docMk/>
            <pc:sldMk cId="3048988099" sldId="509"/>
            <ac:spMk id="7" creationId="{77E4BB6C-A844-CD67-F55D-05BB624125F3}"/>
          </ac:spMkLst>
        </pc:spChg>
      </pc:sldChg>
      <pc:sldChg chg="del">
        <pc:chgData name="Makarowski, Katie" userId="2ae6b482-39d5-47bd-a7e8-79901957301c" providerId="ADAL" clId="{0363B8BF-3713-4539-ADEC-39AF314460FF}" dt="2024-03-10T23:23:00.999" v="232" actId="2696"/>
        <pc:sldMkLst>
          <pc:docMk/>
          <pc:sldMk cId="2885602719" sldId="1893"/>
        </pc:sldMkLst>
      </pc:sldChg>
    </pc:docChg>
  </pc:docChgLst>
  <pc:docChgLst>
    <pc:chgData name="Ulven, Andy" userId="S::cba264@mt.gov::6da22865-67ed-4928-9e74-9036ca48492f" providerId="AD" clId="Web-{214848DF-4520-F74C-2F1B-83F4D3CCD6D3}"/>
    <pc:docChg chg="addSld delSld modSld">
      <pc:chgData name="Ulven, Andy" userId="S::cba264@mt.gov::6da22865-67ed-4928-9e74-9036ca48492f" providerId="AD" clId="Web-{214848DF-4520-F74C-2F1B-83F4D3CCD6D3}" dt="2022-11-17T18:02:05.308" v="260" actId="20577"/>
      <pc:docMkLst>
        <pc:docMk/>
      </pc:docMkLst>
      <pc:sldChg chg="modSp addCm">
        <pc:chgData name="Ulven, Andy" userId="S::cba264@mt.gov::6da22865-67ed-4928-9e74-9036ca48492f" providerId="AD" clId="Web-{214848DF-4520-F74C-2F1B-83F4D3CCD6D3}" dt="2022-11-17T15:52:09.892" v="36" actId="1076"/>
        <pc:sldMkLst>
          <pc:docMk/>
          <pc:sldMk cId="3428277378" sldId="299"/>
        </pc:sldMkLst>
        <pc:spChg chg="mod">
          <ac:chgData name="Ulven, Andy" userId="S::cba264@mt.gov::6da22865-67ed-4928-9e74-9036ca48492f" providerId="AD" clId="Web-{214848DF-4520-F74C-2F1B-83F4D3CCD6D3}" dt="2022-11-17T15:52:09.892" v="36" actId="1076"/>
          <ac:spMkLst>
            <pc:docMk/>
            <pc:sldMk cId="3428277378" sldId="299"/>
            <ac:spMk id="5" creationId="{00000000-0000-0000-0000-000000000000}"/>
          </ac:spMkLst>
        </pc:spChg>
        <pc:spChg chg="mod">
          <ac:chgData name="Ulven, Andy" userId="S::cba264@mt.gov::6da22865-67ed-4928-9e74-9036ca48492f" providerId="AD" clId="Web-{214848DF-4520-F74C-2F1B-83F4D3CCD6D3}" dt="2022-11-17T15:52:09.783" v="35" actId="20577"/>
          <ac:spMkLst>
            <pc:docMk/>
            <pc:sldMk cId="3428277378" sldId="299"/>
            <ac:spMk id="8" creationId="{00000000-0000-0000-0000-000000000000}"/>
          </ac:spMkLst>
        </pc:spChg>
      </pc:sldChg>
      <pc:sldChg chg="modSp">
        <pc:chgData name="Ulven, Andy" userId="S::cba264@mt.gov::6da22865-67ed-4928-9e74-9036ca48492f" providerId="AD" clId="Web-{214848DF-4520-F74C-2F1B-83F4D3CCD6D3}" dt="2022-11-17T17:55:53.694" v="82" actId="20577"/>
        <pc:sldMkLst>
          <pc:docMk/>
          <pc:sldMk cId="2325191682" sldId="337"/>
        </pc:sldMkLst>
        <pc:spChg chg="mod">
          <ac:chgData name="Ulven, Andy" userId="S::cba264@mt.gov::6da22865-67ed-4928-9e74-9036ca48492f" providerId="AD" clId="Web-{214848DF-4520-F74C-2F1B-83F4D3CCD6D3}" dt="2022-11-17T17:55:53.694" v="82" actId="20577"/>
          <ac:spMkLst>
            <pc:docMk/>
            <pc:sldMk cId="2325191682" sldId="337"/>
            <ac:spMk id="4" creationId="{ED51CCE3-2D40-4C99-9314-C6FBC916DE47}"/>
          </ac:spMkLst>
        </pc:spChg>
      </pc:sldChg>
      <pc:sldChg chg="modSp">
        <pc:chgData name="Ulven, Andy" userId="S::cba264@mt.gov::6da22865-67ed-4928-9e74-9036ca48492f" providerId="AD" clId="Web-{214848DF-4520-F74C-2F1B-83F4D3CCD6D3}" dt="2022-11-17T17:59:09.759" v="167" actId="20577"/>
        <pc:sldMkLst>
          <pc:docMk/>
          <pc:sldMk cId="2829296640" sldId="463"/>
        </pc:sldMkLst>
        <pc:spChg chg="mod">
          <ac:chgData name="Ulven, Andy" userId="S::cba264@mt.gov::6da22865-67ed-4928-9e74-9036ca48492f" providerId="AD" clId="Web-{214848DF-4520-F74C-2F1B-83F4D3CCD6D3}" dt="2022-11-17T17:59:09.759" v="167" actId="20577"/>
          <ac:spMkLst>
            <pc:docMk/>
            <pc:sldMk cId="2829296640" sldId="463"/>
            <ac:spMk id="2" creationId="{63BBF302-AE64-4535-A10E-B51B4238AFAB}"/>
          </ac:spMkLst>
        </pc:spChg>
      </pc:sldChg>
      <pc:sldChg chg="modSp">
        <pc:chgData name="Ulven, Andy" userId="S::cba264@mt.gov::6da22865-67ed-4928-9e74-9036ca48492f" providerId="AD" clId="Web-{214848DF-4520-F74C-2F1B-83F4D3CCD6D3}" dt="2022-11-17T18:01:20.979" v="248" actId="20577"/>
        <pc:sldMkLst>
          <pc:docMk/>
          <pc:sldMk cId="3716892037" sldId="473"/>
        </pc:sldMkLst>
        <pc:spChg chg="mod">
          <ac:chgData name="Ulven, Andy" userId="S::cba264@mt.gov::6da22865-67ed-4928-9e74-9036ca48492f" providerId="AD" clId="Web-{214848DF-4520-F74C-2F1B-83F4D3CCD6D3}" dt="2022-11-17T18:01:20.979" v="248" actId="20577"/>
          <ac:spMkLst>
            <pc:docMk/>
            <pc:sldMk cId="3716892037" sldId="473"/>
            <ac:spMk id="2" creationId="{63BBF302-AE64-4535-A10E-B51B4238AFAB}"/>
          </ac:spMkLst>
        </pc:spChg>
      </pc:sldChg>
      <pc:sldChg chg="modSp">
        <pc:chgData name="Ulven, Andy" userId="S::cba264@mt.gov::6da22865-67ed-4928-9e74-9036ca48492f" providerId="AD" clId="Web-{214848DF-4520-F74C-2F1B-83F4D3CCD6D3}" dt="2022-11-17T18:02:05.308" v="260" actId="20577"/>
        <pc:sldMkLst>
          <pc:docMk/>
          <pc:sldMk cId="1308194583" sldId="474"/>
        </pc:sldMkLst>
        <pc:spChg chg="mod">
          <ac:chgData name="Ulven, Andy" userId="S::cba264@mt.gov::6da22865-67ed-4928-9e74-9036ca48492f" providerId="AD" clId="Web-{214848DF-4520-F74C-2F1B-83F4D3CCD6D3}" dt="2022-11-17T18:02:05.308" v="260" actId="20577"/>
          <ac:spMkLst>
            <pc:docMk/>
            <pc:sldMk cId="1308194583" sldId="474"/>
            <ac:spMk id="2" creationId="{63BBF302-AE64-4535-A10E-B51B4238AFAB}"/>
          </ac:spMkLst>
        </pc:spChg>
        <pc:spChg chg="mod">
          <ac:chgData name="Ulven, Andy" userId="S::cba264@mt.gov::6da22865-67ed-4928-9e74-9036ca48492f" providerId="AD" clId="Web-{214848DF-4520-F74C-2F1B-83F4D3CCD6D3}" dt="2022-11-17T18:01:47.292" v="253" actId="20577"/>
          <ac:spMkLst>
            <pc:docMk/>
            <pc:sldMk cId="1308194583" sldId="474"/>
            <ac:spMk id="7" creationId="{00000000-0000-0000-0000-000000000000}"/>
          </ac:spMkLst>
        </pc:spChg>
      </pc:sldChg>
      <pc:sldChg chg="del">
        <pc:chgData name="Ulven, Andy" userId="S::cba264@mt.gov::6da22865-67ed-4928-9e74-9036ca48492f" providerId="AD" clId="Web-{214848DF-4520-F74C-2F1B-83F4D3CCD6D3}" dt="2022-11-17T17:56:00.663" v="83"/>
        <pc:sldMkLst>
          <pc:docMk/>
          <pc:sldMk cId="585829290" sldId="476"/>
        </pc:sldMkLst>
      </pc:sldChg>
      <pc:sldChg chg="modSp add replId">
        <pc:chgData name="Ulven, Andy" userId="S::cba264@mt.gov::6da22865-67ed-4928-9e74-9036ca48492f" providerId="AD" clId="Web-{214848DF-4520-F74C-2F1B-83F4D3CCD6D3}" dt="2022-11-17T17:58:10.883" v="159" actId="20577"/>
        <pc:sldMkLst>
          <pc:docMk/>
          <pc:sldMk cId="4102898659" sldId="481"/>
        </pc:sldMkLst>
        <pc:spChg chg="mod">
          <ac:chgData name="Ulven, Andy" userId="S::cba264@mt.gov::6da22865-67ed-4928-9e74-9036ca48492f" providerId="AD" clId="Web-{214848DF-4520-F74C-2F1B-83F4D3CCD6D3}" dt="2022-11-17T17:58:10.883" v="159" actId="20577"/>
          <ac:spMkLst>
            <pc:docMk/>
            <pc:sldMk cId="4102898659" sldId="481"/>
            <ac:spMk id="7" creationId="{00000000-0000-0000-0000-000000000000}"/>
          </ac:spMkLst>
        </pc:spChg>
      </pc:sldChg>
    </pc:docChg>
  </pc:docChgLst>
  <pc:docChgLst>
    <pc:chgData name="Ulven, Andy" userId="S::cba264@mt.gov::6da22865-67ed-4928-9e74-9036ca48492f" providerId="AD" clId="Web-{5192FDF1-7849-B976-D527-F7583CE9E0ED}"/>
    <pc:docChg chg="modSld">
      <pc:chgData name="Ulven, Andy" userId="S::cba264@mt.gov::6da22865-67ed-4928-9e74-9036ca48492f" providerId="AD" clId="Web-{5192FDF1-7849-B976-D527-F7583CE9E0ED}" dt="2022-11-23T18:43:24.771" v="195" actId="20577"/>
      <pc:docMkLst>
        <pc:docMk/>
      </pc:docMkLst>
      <pc:sldChg chg="modSp">
        <pc:chgData name="Ulven, Andy" userId="S::cba264@mt.gov::6da22865-67ed-4928-9e74-9036ca48492f" providerId="AD" clId="Web-{5192FDF1-7849-B976-D527-F7583CE9E0ED}" dt="2022-11-23T18:39:30.848" v="51" actId="20577"/>
        <pc:sldMkLst>
          <pc:docMk/>
          <pc:sldMk cId="1034617118" sldId="380"/>
        </pc:sldMkLst>
        <pc:spChg chg="mod">
          <ac:chgData name="Ulven, Andy" userId="S::cba264@mt.gov::6da22865-67ed-4928-9e74-9036ca48492f" providerId="AD" clId="Web-{5192FDF1-7849-B976-D527-F7583CE9E0ED}" dt="2022-11-23T18:39:30.848" v="51" actId="20577"/>
          <ac:spMkLst>
            <pc:docMk/>
            <pc:sldMk cId="1034617118" sldId="380"/>
            <ac:spMk id="8" creationId="{ED576EF7-CC8B-4D81-B676-2FE4603BDCBD}"/>
          </ac:spMkLst>
        </pc:spChg>
      </pc:sldChg>
      <pc:sldChg chg="modSp">
        <pc:chgData name="Ulven, Andy" userId="S::cba264@mt.gov::6da22865-67ed-4928-9e74-9036ca48492f" providerId="AD" clId="Web-{5192FDF1-7849-B976-D527-F7583CE9E0ED}" dt="2022-11-23T18:42:44.896" v="141" actId="20577"/>
        <pc:sldMkLst>
          <pc:docMk/>
          <pc:sldMk cId="3716892037" sldId="473"/>
        </pc:sldMkLst>
        <pc:spChg chg="mod">
          <ac:chgData name="Ulven, Andy" userId="S::cba264@mt.gov::6da22865-67ed-4928-9e74-9036ca48492f" providerId="AD" clId="Web-{5192FDF1-7849-B976-D527-F7583CE9E0ED}" dt="2022-11-23T18:42:44.896" v="141" actId="20577"/>
          <ac:spMkLst>
            <pc:docMk/>
            <pc:sldMk cId="3716892037" sldId="473"/>
            <ac:spMk id="2" creationId="{63BBF302-AE64-4535-A10E-B51B4238AFAB}"/>
          </ac:spMkLst>
        </pc:spChg>
        <pc:spChg chg="mod">
          <ac:chgData name="Ulven, Andy" userId="S::cba264@mt.gov::6da22865-67ed-4928-9e74-9036ca48492f" providerId="AD" clId="Web-{5192FDF1-7849-B976-D527-F7583CE9E0ED}" dt="2022-11-23T18:41:11.505" v="94" actId="20577"/>
          <ac:spMkLst>
            <pc:docMk/>
            <pc:sldMk cId="3716892037" sldId="473"/>
            <ac:spMk id="7" creationId="{00000000-0000-0000-0000-000000000000}"/>
          </ac:spMkLst>
        </pc:spChg>
      </pc:sldChg>
      <pc:sldChg chg="modSp">
        <pc:chgData name="Ulven, Andy" userId="S::cba264@mt.gov::6da22865-67ed-4928-9e74-9036ca48492f" providerId="AD" clId="Web-{5192FDF1-7849-B976-D527-F7583CE9E0ED}" dt="2022-11-23T18:43:24.771" v="195" actId="20577"/>
        <pc:sldMkLst>
          <pc:docMk/>
          <pc:sldMk cId="1308194583" sldId="474"/>
        </pc:sldMkLst>
        <pc:spChg chg="mod">
          <ac:chgData name="Ulven, Andy" userId="S::cba264@mt.gov::6da22865-67ed-4928-9e74-9036ca48492f" providerId="AD" clId="Web-{5192FDF1-7849-B976-D527-F7583CE9E0ED}" dt="2022-11-23T18:43:24.771" v="195" actId="20577"/>
          <ac:spMkLst>
            <pc:docMk/>
            <pc:sldMk cId="1308194583" sldId="474"/>
            <ac:spMk id="2" creationId="{63BBF302-AE64-4535-A10E-B51B4238AFAB}"/>
          </ac:spMkLst>
        </pc:spChg>
      </pc:sldChg>
      <pc:sldChg chg="modSp">
        <pc:chgData name="Ulven, Andy" userId="S::cba264@mt.gov::6da22865-67ed-4928-9e74-9036ca48492f" providerId="AD" clId="Web-{5192FDF1-7849-B976-D527-F7583CE9E0ED}" dt="2022-11-23T18:38:46.316" v="25" actId="20577"/>
        <pc:sldMkLst>
          <pc:docMk/>
          <pc:sldMk cId="2463901919" sldId="475"/>
        </pc:sldMkLst>
        <pc:spChg chg="mod">
          <ac:chgData name="Ulven, Andy" userId="S::cba264@mt.gov::6da22865-67ed-4928-9e74-9036ca48492f" providerId="AD" clId="Web-{5192FDF1-7849-B976-D527-F7583CE9E0ED}" dt="2022-11-23T18:38:46.316" v="25" actId="20577"/>
          <ac:spMkLst>
            <pc:docMk/>
            <pc:sldMk cId="2463901919" sldId="475"/>
            <ac:spMk id="2" creationId="{63BBF302-AE64-4535-A10E-B51B4238AFAB}"/>
          </ac:spMkLst>
        </pc:spChg>
      </pc:sldChg>
    </pc:docChg>
  </pc:docChgLst>
  <pc:docChgLst>
    <pc:chgData name="Staten, Christina" userId="S::cb0175@mt.gov::1dcaa1c2-7e90-432c-9447-4a3c1a0e1eca" providerId="AD" clId="Web-{6BB93380-EA93-86F4-ABAB-EDB4D563BBCB}"/>
    <pc:docChg chg="modSld">
      <pc:chgData name="Staten, Christina" userId="S::cb0175@mt.gov::1dcaa1c2-7e90-432c-9447-4a3c1a0e1eca" providerId="AD" clId="Web-{6BB93380-EA93-86F4-ABAB-EDB4D563BBCB}" dt="2022-11-18T20:48:06.726" v="54" actId="20577"/>
      <pc:docMkLst>
        <pc:docMk/>
      </pc:docMkLst>
      <pc:sldChg chg="modSp">
        <pc:chgData name="Staten, Christina" userId="S::cb0175@mt.gov::1dcaa1c2-7e90-432c-9447-4a3c1a0e1eca" providerId="AD" clId="Web-{6BB93380-EA93-86F4-ABAB-EDB4D563BBCB}" dt="2022-11-18T20:48:06.726" v="54" actId="20577"/>
        <pc:sldMkLst>
          <pc:docMk/>
          <pc:sldMk cId="3428277378" sldId="299"/>
        </pc:sldMkLst>
        <pc:spChg chg="mod">
          <ac:chgData name="Staten, Christina" userId="S::cb0175@mt.gov::1dcaa1c2-7e90-432c-9447-4a3c1a0e1eca" providerId="AD" clId="Web-{6BB93380-EA93-86F4-ABAB-EDB4D563BBCB}" dt="2022-11-18T20:48:06.726" v="54" actId="20577"/>
          <ac:spMkLst>
            <pc:docMk/>
            <pc:sldMk cId="3428277378" sldId="299"/>
            <ac:spMk id="8" creationId="{00000000-0000-0000-0000-000000000000}"/>
          </ac:spMkLst>
        </pc:spChg>
      </pc:sldChg>
      <pc:sldChg chg="modSp">
        <pc:chgData name="Staten, Christina" userId="S::cb0175@mt.gov::1dcaa1c2-7e90-432c-9447-4a3c1a0e1eca" providerId="AD" clId="Web-{6BB93380-EA93-86F4-ABAB-EDB4D563BBCB}" dt="2022-11-18T20:46:52.771" v="36" actId="20577"/>
        <pc:sldMkLst>
          <pc:docMk/>
          <pc:sldMk cId="2325191682" sldId="337"/>
        </pc:sldMkLst>
        <pc:spChg chg="mod">
          <ac:chgData name="Staten, Christina" userId="S::cb0175@mt.gov::1dcaa1c2-7e90-432c-9447-4a3c1a0e1eca" providerId="AD" clId="Web-{6BB93380-EA93-86F4-ABAB-EDB4D563BBCB}" dt="2022-11-18T20:46:52.771" v="36" actId="20577"/>
          <ac:spMkLst>
            <pc:docMk/>
            <pc:sldMk cId="2325191682" sldId="337"/>
            <ac:spMk id="4" creationId="{ED51CCE3-2D40-4C99-9314-C6FBC916DE47}"/>
          </ac:spMkLst>
        </pc:spChg>
      </pc:sldChg>
      <pc:sldChg chg="modSp">
        <pc:chgData name="Staten, Christina" userId="S::cb0175@mt.gov::1dcaa1c2-7e90-432c-9447-4a3c1a0e1eca" providerId="AD" clId="Web-{6BB93380-EA93-86F4-ABAB-EDB4D563BBCB}" dt="2022-11-18T20:47:40.554" v="46" actId="20577"/>
        <pc:sldMkLst>
          <pc:docMk/>
          <pc:sldMk cId="2451192091" sldId="478"/>
        </pc:sldMkLst>
        <pc:spChg chg="mod">
          <ac:chgData name="Staten, Christina" userId="S::cb0175@mt.gov::1dcaa1c2-7e90-432c-9447-4a3c1a0e1eca" providerId="AD" clId="Web-{6BB93380-EA93-86F4-ABAB-EDB4D563BBCB}" dt="2022-11-18T20:47:40.554" v="46" actId="20577"/>
          <ac:spMkLst>
            <pc:docMk/>
            <pc:sldMk cId="2451192091" sldId="478"/>
            <ac:spMk id="7" creationId="{00000000-0000-0000-0000-000000000000}"/>
          </ac:spMkLst>
        </pc:spChg>
      </pc:sldChg>
    </pc:docChg>
  </pc:docChgLst>
  <pc:docChgLst>
    <pc:chgData name="Ulven, Andy" userId="S::cba264@mt.gov::6da22865-67ed-4928-9e74-9036ca48492f" providerId="AD" clId="Web-{DA2916AA-15A4-FCA5-DCCE-D8F3C225A5A1}"/>
    <pc:docChg chg="modSld sldOrd">
      <pc:chgData name="Ulven, Andy" userId="S::cba264@mt.gov::6da22865-67ed-4928-9e74-9036ca48492f" providerId="AD" clId="Web-{DA2916AA-15A4-FCA5-DCCE-D8F3C225A5A1}" dt="2022-11-30T14:29:46.867" v="354"/>
      <pc:docMkLst>
        <pc:docMk/>
      </pc:docMkLst>
      <pc:sldChg chg="modSp">
        <pc:chgData name="Ulven, Andy" userId="S::cba264@mt.gov::6da22865-67ed-4928-9e74-9036ca48492f" providerId="AD" clId="Web-{DA2916AA-15A4-FCA5-DCCE-D8F3C225A5A1}" dt="2022-11-29T15:14:43.045" v="25" actId="1076"/>
        <pc:sldMkLst>
          <pc:docMk/>
          <pc:sldMk cId="2325191682" sldId="337"/>
        </pc:sldMkLst>
        <pc:spChg chg="mod">
          <ac:chgData name="Ulven, Andy" userId="S::cba264@mt.gov::6da22865-67ed-4928-9e74-9036ca48492f" providerId="AD" clId="Web-{DA2916AA-15A4-FCA5-DCCE-D8F3C225A5A1}" dt="2022-11-29T15:14:43.045" v="25" actId="1076"/>
          <ac:spMkLst>
            <pc:docMk/>
            <pc:sldMk cId="2325191682" sldId="337"/>
            <ac:spMk id="4" creationId="{ED51CCE3-2D40-4C99-9314-C6FBC916DE47}"/>
          </ac:spMkLst>
        </pc:spChg>
      </pc:sldChg>
      <pc:sldChg chg="modSp">
        <pc:chgData name="Ulven, Andy" userId="S::cba264@mt.gov::6da22865-67ed-4928-9e74-9036ca48492f" providerId="AD" clId="Web-{DA2916AA-15A4-FCA5-DCCE-D8F3C225A5A1}" dt="2022-11-29T15:42:50.956" v="50" actId="20577"/>
        <pc:sldMkLst>
          <pc:docMk/>
          <pc:sldMk cId="1034617118" sldId="380"/>
        </pc:sldMkLst>
        <pc:spChg chg="mod">
          <ac:chgData name="Ulven, Andy" userId="S::cba264@mt.gov::6da22865-67ed-4928-9e74-9036ca48492f" providerId="AD" clId="Web-{DA2916AA-15A4-FCA5-DCCE-D8F3C225A5A1}" dt="2022-11-29T15:42:50.956" v="50" actId="20577"/>
          <ac:spMkLst>
            <pc:docMk/>
            <pc:sldMk cId="1034617118" sldId="380"/>
            <ac:spMk id="8" creationId="{ED576EF7-CC8B-4D81-B676-2FE4603BDCBD}"/>
          </ac:spMkLst>
        </pc:spChg>
      </pc:sldChg>
      <pc:sldChg chg="modSp modNotes">
        <pc:chgData name="Ulven, Andy" userId="S::cba264@mt.gov::6da22865-67ed-4928-9e74-9036ca48492f" providerId="AD" clId="Web-{DA2916AA-15A4-FCA5-DCCE-D8F3C225A5A1}" dt="2022-11-30T14:29:46.867" v="354"/>
        <pc:sldMkLst>
          <pc:docMk/>
          <pc:sldMk cId="2829296640" sldId="463"/>
        </pc:sldMkLst>
        <pc:spChg chg="mod">
          <ac:chgData name="Ulven, Andy" userId="S::cba264@mt.gov::6da22865-67ed-4928-9e74-9036ca48492f" providerId="AD" clId="Web-{DA2916AA-15A4-FCA5-DCCE-D8F3C225A5A1}" dt="2022-11-30T14:21:46.365" v="268" actId="20577"/>
          <ac:spMkLst>
            <pc:docMk/>
            <pc:sldMk cId="2829296640" sldId="463"/>
            <ac:spMk id="2" creationId="{63BBF302-AE64-4535-A10E-B51B4238AFAB}"/>
          </ac:spMkLst>
        </pc:spChg>
      </pc:sldChg>
      <pc:sldChg chg="modSp">
        <pc:chgData name="Ulven, Andy" userId="S::cba264@mt.gov::6da22865-67ed-4928-9e74-9036ca48492f" providerId="AD" clId="Web-{DA2916AA-15A4-FCA5-DCCE-D8F3C225A5A1}" dt="2022-11-28T22:17:45.859" v="0"/>
        <pc:sldMkLst>
          <pc:docMk/>
          <pc:sldMk cId="2172637838" sldId="464"/>
        </pc:sldMkLst>
        <pc:picChg chg="mod">
          <ac:chgData name="Ulven, Andy" userId="S::cba264@mt.gov::6da22865-67ed-4928-9e74-9036ca48492f" providerId="AD" clId="Web-{DA2916AA-15A4-FCA5-DCCE-D8F3C225A5A1}" dt="2022-11-28T22:17:45.859" v="0"/>
          <ac:picMkLst>
            <pc:docMk/>
            <pc:sldMk cId="2172637838" sldId="464"/>
            <ac:picMk id="8" creationId="{FA81C12D-DD48-4B1C-A68A-9743623BB131}"/>
          </ac:picMkLst>
        </pc:picChg>
      </pc:sldChg>
      <pc:sldChg chg="modSp">
        <pc:chgData name="Ulven, Andy" userId="S::cba264@mt.gov::6da22865-67ed-4928-9e74-9036ca48492f" providerId="AD" clId="Web-{DA2916AA-15A4-FCA5-DCCE-D8F3C225A5A1}" dt="2022-11-29T15:19:17.548" v="44" actId="20577"/>
        <pc:sldMkLst>
          <pc:docMk/>
          <pc:sldMk cId="3716892037" sldId="473"/>
        </pc:sldMkLst>
        <pc:spChg chg="mod">
          <ac:chgData name="Ulven, Andy" userId="S::cba264@mt.gov::6da22865-67ed-4928-9e74-9036ca48492f" providerId="AD" clId="Web-{DA2916AA-15A4-FCA5-DCCE-D8F3C225A5A1}" dt="2022-11-29T15:19:17.548" v="44" actId="20577"/>
          <ac:spMkLst>
            <pc:docMk/>
            <pc:sldMk cId="3716892037" sldId="473"/>
            <ac:spMk id="2" creationId="{63BBF302-AE64-4535-A10E-B51B4238AFAB}"/>
          </ac:spMkLst>
        </pc:spChg>
      </pc:sldChg>
      <pc:sldChg chg="modSp">
        <pc:chgData name="Ulven, Andy" userId="S::cba264@mt.gov::6da22865-67ed-4928-9e74-9036ca48492f" providerId="AD" clId="Web-{DA2916AA-15A4-FCA5-DCCE-D8F3C225A5A1}" dt="2022-11-29T15:48:05.115" v="264" actId="20577"/>
        <pc:sldMkLst>
          <pc:docMk/>
          <pc:sldMk cId="1308194583" sldId="474"/>
        </pc:sldMkLst>
        <pc:spChg chg="mod">
          <ac:chgData name="Ulven, Andy" userId="S::cba264@mt.gov::6da22865-67ed-4928-9e74-9036ca48492f" providerId="AD" clId="Web-{DA2916AA-15A4-FCA5-DCCE-D8F3C225A5A1}" dt="2022-11-29T15:48:05.115" v="264" actId="20577"/>
          <ac:spMkLst>
            <pc:docMk/>
            <pc:sldMk cId="1308194583" sldId="474"/>
            <ac:spMk id="2" creationId="{63BBF302-AE64-4535-A10E-B51B4238AFAB}"/>
          </ac:spMkLst>
        </pc:spChg>
        <pc:spChg chg="mod">
          <ac:chgData name="Ulven, Andy" userId="S::cba264@mt.gov::6da22865-67ed-4928-9e74-9036ca48492f" providerId="AD" clId="Web-{DA2916AA-15A4-FCA5-DCCE-D8F3C225A5A1}" dt="2022-11-29T15:17:47.859" v="31" actId="14100"/>
          <ac:spMkLst>
            <pc:docMk/>
            <pc:sldMk cId="1308194583" sldId="474"/>
            <ac:spMk id="7" creationId="{00000000-0000-0000-0000-000000000000}"/>
          </ac:spMkLst>
        </pc:spChg>
      </pc:sldChg>
      <pc:sldChg chg="modSp">
        <pc:chgData name="Ulven, Andy" userId="S::cba264@mt.gov::6da22865-67ed-4928-9e74-9036ca48492f" providerId="AD" clId="Web-{DA2916AA-15A4-FCA5-DCCE-D8F3C225A5A1}" dt="2022-11-29T15:45:29.598" v="175" actId="20577"/>
        <pc:sldMkLst>
          <pc:docMk/>
          <pc:sldMk cId="2463901919" sldId="475"/>
        </pc:sldMkLst>
        <pc:spChg chg="mod">
          <ac:chgData name="Ulven, Andy" userId="S::cba264@mt.gov::6da22865-67ed-4928-9e74-9036ca48492f" providerId="AD" clId="Web-{DA2916AA-15A4-FCA5-DCCE-D8F3C225A5A1}" dt="2022-11-29T15:45:29.598" v="175" actId="20577"/>
          <ac:spMkLst>
            <pc:docMk/>
            <pc:sldMk cId="2463901919" sldId="475"/>
            <ac:spMk id="2" creationId="{63BBF302-AE64-4535-A10E-B51B4238AFAB}"/>
          </ac:spMkLst>
        </pc:spChg>
      </pc:sldChg>
      <pc:sldChg chg="modSp">
        <pc:chgData name="Ulven, Andy" userId="S::cba264@mt.gov::6da22865-67ed-4928-9e74-9036ca48492f" providerId="AD" clId="Web-{DA2916AA-15A4-FCA5-DCCE-D8F3C225A5A1}" dt="2022-11-30T14:25:26.804" v="320" actId="14100"/>
        <pc:sldMkLst>
          <pc:docMk/>
          <pc:sldMk cId="1760982845" sldId="477"/>
        </pc:sldMkLst>
        <pc:spChg chg="mod">
          <ac:chgData name="Ulven, Andy" userId="S::cba264@mt.gov::6da22865-67ed-4928-9e74-9036ca48492f" providerId="AD" clId="Web-{DA2916AA-15A4-FCA5-DCCE-D8F3C225A5A1}" dt="2022-11-30T14:22:14.615" v="300" actId="14100"/>
          <ac:spMkLst>
            <pc:docMk/>
            <pc:sldMk cId="1760982845" sldId="477"/>
            <ac:spMk id="7" creationId="{00000000-0000-0000-0000-000000000000}"/>
          </ac:spMkLst>
        </pc:spChg>
        <pc:spChg chg="mod">
          <ac:chgData name="Ulven, Andy" userId="S::cba264@mt.gov::6da22865-67ed-4928-9e74-9036ca48492f" providerId="AD" clId="Web-{DA2916AA-15A4-FCA5-DCCE-D8F3C225A5A1}" dt="2022-11-30T14:24:35.022" v="314" actId="14100"/>
          <ac:spMkLst>
            <pc:docMk/>
            <pc:sldMk cId="1760982845" sldId="477"/>
            <ac:spMk id="13" creationId="{00000000-0000-0000-0000-000000000000}"/>
          </ac:spMkLst>
        </pc:spChg>
        <pc:grpChg chg="mod">
          <ac:chgData name="Ulven, Andy" userId="S::cba264@mt.gov::6da22865-67ed-4928-9e74-9036ca48492f" providerId="AD" clId="Web-{DA2916AA-15A4-FCA5-DCCE-D8F3C225A5A1}" dt="2022-11-30T14:25:26.804" v="320" actId="14100"/>
          <ac:grpSpMkLst>
            <pc:docMk/>
            <pc:sldMk cId="1760982845" sldId="477"/>
            <ac:grpSpMk id="11" creationId="{187EEFA8-AE2B-43E4-9381-AD6D033583C7}"/>
          </ac:grpSpMkLst>
        </pc:grpChg>
        <pc:picChg chg="mod ord modCrop">
          <ac:chgData name="Ulven, Andy" userId="S::cba264@mt.gov::6da22865-67ed-4928-9e74-9036ca48492f" providerId="AD" clId="Web-{DA2916AA-15A4-FCA5-DCCE-D8F3C225A5A1}" dt="2022-11-30T14:24:45.631" v="316"/>
          <ac:picMkLst>
            <pc:docMk/>
            <pc:sldMk cId="1760982845" sldId="477"/>
            <ac:picMk id="3" creationId="{4D3AE923-ED50-DD3E-1C5D-E1BFE537C984}"/>
          </ac:picMkLst>
        </pc:picChg>
      </pc:sldChg>
      <pc:sldChg chg="modSp ord">
        <pc:chgData name="Ulven, Andy" userId="S::cba264@mt.gov::6da22865-67ed-4928-9e74-9036ca48492f" providerId="AD" clId="Web-{DA2916AA-15A4-FCA5-DCCE-D8F3C225A5A1}" dt="2022-11-29T15:19:23.813" v="45" actId="20577"/>
        <pc:sldMkLst>
          <pc:docMk/>
          <pc:sldMk cId="2317715259" sldId="482"/>
        </pc:sldMkLst>
        <pc:spChg chg="mod">
          <ac:chgData name="Ulven, Andy" userId="S::cba264@mt.gov::6da22865-67ed-4928-9e74-9036ca48492f" providerId="AD" clId="Web-{DA2916AA-15A4-FCA5-DCCE-D8F3C225A5A1}" dt="2022-11-29T15:19:23.813" v="45" actId="20577"/>
          <ac:spMkLst>
            <pc:docMk/>
            <pc:sldMk cId="2317715259" sldId="482"/>
            <ac:spMk id="2" creationId="{63BBF302-AE64-4535-A10E-B51B4238AFAB}"/>
          </ac:spMkLst>
        </pc:spChg>
      </pc:sldChg>
    </pc:docChg>
  </pc:docChgLst>
  <pc:docChgLst>
    <pc:chgData name="Ulven, Andy" userId="6da22865-67ed-4928-9e74-9036ca48492f" providerId="ADAL" clId="{7A0E2DBE-CBEC-4DEC-9A5B-A52FFD32BB2B}"/>
    <pc:docChg chg="undo custSel addSld delSld modSld sldOrd">
      <pc:chgData name="Ulven, Andy" userId="6da22865-67ed-4928-9e74-9036ca48492f" providerId="ADAL" clId="{7A0E2DBE-CBEC-4DEC-9A5B-A52FFD32BB2B}" dt="2022-11-30T18:52:00.730" v="12913" actId="113"/>
      <pc:docMkLst>
        <pc:docMk/>
      </pc:docMkLst>
      <pc:sldChg chg="delCm">
        <pc:chgData name="Ulven, Andy" userId="6da22865-67ed-4928-9e74-9036ca48492f" providerId="ADAL" clId="{7A0E2DBE-CBEC-4DEC-9A5B-A52FFD32BB2B}" dt="2022-11-17T18:52:36.127" v="0"/>
        <pc:sldMkLst>
          <pc:docMk/>
          <pc:sldMk cId="3428277378" sldId="299"/>
        </pc:sldMkLst>
      </pc:sldChg>
      <pc:sldChg chg="modSp mod modNotesTx">
        <pc:chgData name="Ulven, Andy" userId="6da22865-67ed-4928-9e74-9036ca48492f" providerId="ADAL" clId="{7A0E2DBE-CBEC-4DEC-9A5B-A52FFD32BB2B}" dt="2022-11-30T18:31:29.248" v="10301" actId="20577"/>
        <pc:sldMkLst>
          <pc:docMk/>
          <pc:sldMk cId="1034617118" sldId="380"/>
        </pc:sldMkLst>
        <pc:spChg chg="mod">
          <ac:chgData name="Ulven, Andy" userId="6da22865-67ed-4928-9e74-9036ca48492f" providerId="ADAL" clId="{7A0E2DBE-CBEC-4DEC-9A5B-A52FFD32BB2B}" dt="2022-11-30T18:31:29.248" v="10301" actId="20577"/>
          <ac:spMkLst>
            <pc:docMk/>
            <pc:sldMk cId="1034617118" sldId="380"/>
            <ac:spMk id="8" creationId="{ED576EF7-CC8B-4D81-B676-2FE4603BDCBD}"/>
          </ac:spMkLst>
        </pc:spChg>
      </pc:sldChg>
      <pc:sldChg chg="modSp mod modNotesTx">
        <pc:chgData name="Ulven, Andy" userId="6da22865-67ed-4928-9e74-9036ca48492f" providerId="ADAL" clId="{7A0E2DBE-CBEC-4DEC-9A5B-A52FFD32BB2B}" dt="2022-11-30T15:12:34.065" v="3674" actId="20577"/>
        <pc:sldMkLst>
          <pc:docMk/>
          <pc:sldMk cId="2829296640" sldId="463"/>
        </pc:sldMkLst>
        <pc:spChg chg="mod">
          <ac:chgData name="Ulven, Andy" userId="6da22865-67ed-4928-9e74-9036ca48492f" providerId="ADAL" clId="{7A0E2DBE-CBEC-4DEC-9A5B-A52FFD32BB2B}" dt="2022-11-23T19:02:45.789" v="774" actId="20577"/>
          <ac:spMkLst>
            <pc:docMk/>
            <pc:sldMk cId="2829296640" sldId="463"/>
            <ac:spMk id="2" creationId="{63BBF302-AE64-4535-A10E-B51B4238AFAB}"/>
          </ac:spMkLst>
        </pc:spChg>
      </pc:sldChg>
      <pc:sldChg chg="modNotesTx">
        <pc:chgData name="Ulven, Andy" userId="6da22865-67ed-4928-9e74-9036ca48492f" providerId="ADAL" clId="{7A0E2DBE-CBEC-4DEC-9A5B-A52FFD32BB2B}" dt="2022-11-30T15:49:01.695" v="5928" actId="20577"/>
        <pc:sldMkLst>
          <pc:docMk/>
          <pc:sldMk cId="2172637838" sldId="464"/>
        </pc:sldMkLst>
      </pc:sldChg>
      <pc:sldChg chg="modSp mod modNotesTx">
        <pc:chgData name="Ulven, Andy" userId="6da22865-67ed-4928-9e74-9036ca48492f" providerId="ADAL" clId="{7A0E2DBE-CBEC-4DEC-9A5B-A52FFD32BB2B}" dt="2022-11-30T18:32:56.133" v="10446" actId="20577"/>
        <pc:sldMkLst>
          <pc:docMk/>
          <pc:sldMk cId="3716892037" sldId="473"/>
        </pc:sldMkLst>
        <pc:spChg chg="mod">
          <ac:chgData name="Ulven, Andy" userId="6da22865-67ed-4928-9e74-9036ca48492f" providerId="ADAL" clId="{7A0E2DBE-CBEC-4DEC-9A5B-A52FFD32BB2B}" dt="2022-11-23T18:44:12.697" v="330" actId="20577"/>
          <ac:spMkLst>
            <pc:docMk/>
            <pc:sldMk cId="3716892037" sldId="473"/>
            <ac:spMk id="2" creationId="{63BBF302-AE64-4535-A10E-B51B4238AFAB}"/>
          </ac:spMkLst>
        </pc:spChg>
      </pc:sldChg>
      <pc:sldChg chg="modSp mod modNotesTx">
        <pc:chgData name="Ulven, Andy" userId="6da22865-67ed-4928-9e74-9036ca48492f" providerId="ADAL" clId="{7A0E2DBE-CBEC-4DEC-9A5B-A52FFD32BB2B}" dt="2022-11-30T18:25:44.342" v="10028" actId="113"/>
        <pc:sldMkLst>
          <pc:docMk/>
          <pc:sldMk cId="1308194583" sldId="474"/>
        </pc:sldMkLst>
        <pc:spChg chg="mod">
          <ac:chgData name="Ulven, Andy" userId="6da22865-67ed-4928-9e74-9036ca48492f" providerId="ADAL" clId="{7A0E2DBE-CBEC-4DEC-9A5B-A52FFD32BB2B}" dt="2022-11-23T19:03:24.358" v="783" actId="20577"/>
          <ac:spMkLst>
            <pc:docMk/>
            <pc:sldMk cId="1308194583" sldId="474"/>
            <ac:spMk id="2" creationId="{63BBF302-AE64-4535-A10E-B51B4238AFAB}"/>
          </ac:spMkLst>
        </pc:spChg>
        <pc:spChg chg="mod">
          <ac:chgData name="Ulven, Andy" userId="6da22865-67ed-4928-9e74-9036ca48492f" providerId="ADAL" clId="{7A0E2DBE-CBEC-4DEC-9A5B-A52FFD32BB2B}" dt="2022-11-23T19:03:47.720" v="789" actId="20577"/>
          <ac:spMkLst>
            <pc:docMk/>
            <pc:sldMk cId="1308194583" sldId="474"/>
            <ac:spMk id="7" creationId="{00000000-0000-0000-0000-000000000000}"/>
          </ac:spMkLst>
        </pc:spChg>
      </pc:sldChg>
      <pc:sldChg chg="modSp mod modNotesTx">
        <pc:chgData name="Ulven, Andy" userId="6da22865-67ed-4928-9e74-9036ca48492f" providerId="ADAL" clId="{7A0E2DBE-CBEC-4DEC-9A5B-A52FFD32BB2B}" dt="2022-11-30T18:48:34.133" v="12373" actId="20577"/>
        <pc:sldMkLst>
          <pc:docMk/>
          <pc:sldMk cId="2463901919" sldId="475"/>
        </pc:sldMkLst>
        <pc:spChg chg="mod">
          <ac:chgData name="Ulven, Andy" userId="6da22865-67ed-4928-9e74-9036ca48492f" providerId="ADAL" clId="{7A0E2DBE-CBEC-4DEC-9A5B-A52FFD32BB2B}" dt="2022-11-30T18:37:48.610" v="10953" actId="20577"/>
          <ac:spMkLst>
            <pc:docMk/>
            <pc:sldMk cId="2463901919" sldId="475"/>
            <ac:spMk id="2" creationId="{63BBF302-AE64-4535-A10E-B51B4238AFAB}"/>
          </ac:spMkLst>
        </pc:spChg>
      </pc:sldChg>
      <pc:sldChg chg="modNotesTx">
        <pc:chgData name="Ulven, Andy" userId="6da22865-67ed-4928-9e74-9036ca48492f" providerId="ADAL" clId="{7A0E2DBE-CBEC-4DEC-9A5B-A52FFD32BB2B}" dt="2022-11-30T18:52:00.730" v="12913" actId="113"/>
        <pc:sldMkLst>
          <pc:docMk/>
          <pc:sldMk cId="2605715408" sldId="480"/>
        </pc:sldMkLst>
      </pc:sldChg>
      <pc:sldChg chg="new del">
        <pc:chgData name="Ulven, Andy" userId="6da22865-67ed-4928-9e74-9036ca48492f" providerId="ADAL" clId="{7A0E2DBE-CBEC-4DEC-9A5B-A52FFD32BB2B}" dt="2022-11-23T18:53:46.096" v="351" actId="47"/>
        <pc:sldMkLst>
          <pc:docMk/>
          <pc:sldMk cId="1449580934" sldId="482"/>
        </pc:sldMkLst>
      </pc:sldChg>
      <pc:sldChg chg="modSp add mod ord modNotesTx">
        <pc:chgData name="Ulven, Andy" userId="6da22865-67ed-4928-9e74-9036ca48492f" providerId="ADAL" clId="{7A0E2DBE-CBEC-4DEC-9A5B-A52FFD32BB2B}" dt="2022-11-30T17:56:28.508" v="6758" actId="20577"/>
        <pc:sldMkLst>
          <pc:docMk/>
          <pc:sldMk cId="2317715259" sldId="482"/>
        </pc:sldMkLst>
        <pc:spChg chg="mod">
          <ac:chgData name="Ulven, Andy" userId="6da22865-67ed-4928-9e74-9036ca48492f" providerId="ADAL" clId="{7A0E2DBE-CBEC-4DEC-9A5B-A52FFD32BB2B}" dt="2022-11-30T15:45:04.824" v="5212" actId="20577"/>
          <ac:spMkLst>
            <pc:docMk/>
            <pc:sldMk cId="2317715259" sldId="482"/>
            <ac:spMk id="2" creationId="{63BBF302-AE64-4535-A10E-B51B4238AFAB}"/>
          </ac:spMkLst>
        </pc:spChg>
        <pc:spChg chg="mod">
          <ac:chgData name="Ulven, Andy" userId="6da22865-67ed-4928-9e74-9036ca48492f" providerId="ADAL" clId="{7A0E2DBE-CBEC-4DEC-9A5B-A52FFD32BB2B}" dt="2022-11-23T18:54:03.921" v="380" actId="20577"/>
          <ac:spMkLst>
            <pc:docMk/>
            <pc:sldMk cId="2317715259" sldId="482"/>
            <ac:spMk id="7" creationId="{00000000-0000-0000-0000-000000000000}"/>
          </ac:spMkLst>
        </pc:spChg>
      </pc:sldChg>
    </pc:docChg>
  </pc:docChgLst>
  <pc:docChgLst>
    <pc:chgData name="Staten, Christina" userId="S::cb0175@mt.gov::1dcaa1c2-7e90-432c-9447-4a3c1a0e1eca" providerId="AD" clId="Web-{7EF50358-627C-F1C3-2C5A-388E8FD2D8E6}"/>
    <pc:docChg chg="addSld modSld sldOrd">
      <pc:chgData name="Staten, Christina" userId="S::cb0175@mt.gov::1dcaa1c2-7e90-432c-9447-4a3c1a0e1eca" providerId="AD" clId="Web-{7EF50358-627C-F1C3-2C5A-388E8FD2D8E6}" dt="2024-03-11T13:49:19.080" v="48" actId="20577"/>
      <pc:docMkLst>
        <pc:docMk/>
      </pc:docMkLst>
      <pc:sldChg chg="modSp">
        <pc:chgData name="Staten, Christina" userId="S::cb0175@mt.gov::1dcaa1c2-7e90-432c-9447-4a3c1a0e1eca" providerId="AD" clId="Web-{7EF50358-627C-F1C3-2C5A-388E8FD2D8E6}" dt="2024-03-11T13:39:08.192" v="4" actId="20577"/>
        <pc:sldMkLst>
          <pc:docMk/>
          <pc:sldMk cId="1308194583" sldId="474"/>
        </pc:sldMkLst>
        <pc:spChg chg="mod">
          <ac:chgData name="Staten, Christina" userId="S::cb0175@mt.gov::1dcaa1c2-7e90-432c-9447-4a3c1a0e1eca" providerId="AD" clId="Web-{7EF50358-627C-F1C3-2C5A-388E8FD2D8E6}" dt="2024-03-11T13:39:08.192" v="4" actId="20577"/>
          <ac:spMkLst>
            <pc:docMk/>
            <pc:sldMk cId="1308194583" sldId="474"/>
            <ac:spMk id="2" creationId="{63BBF302-AE64-4535-A10E-B51B4238AFAB}"/>
          </ac:spMkLst>
        </pc:spChg>
      </pc:sldChg>
      <pc:sldChg chg="ord">
        <pc:chgData name="Staten, Christina" userId="S::cb0175@mt.gov::1dcaa1c2-7e90-432c-9447-4a3c1a0e1eca" providerId="AD" clId="Web-{7EF50358-627C-F1C3-2C5A-388E8FD2D8E6}" dt="2024-03-11T13:35:26.890" v="0"/>
        <pc:sldMkLst>
          <pc:docMk/>
          <pc:sldMk cId="1800290056" sldId="499"/>
        </pc:sldMkLst>
      </pc:sldChg>
      <pc:sldChg chg="modSp">
        <pc:chgData name="Staten, Christina" userId="S::cb0175@mt.gov::1dcaa1c2-7e90-432c-9447-4a3c1a0e1eca" providerId="AD" clId="Web-{7EF50358-627C-F1C3-2C5A-388E8FD2D8E6}" dt="2024-03-11T13:49:19.080" v="48" actId="20577"/>
        <pc:sldMkLst>
          <pc:docMk/>
          <pc:sldMk cId="3155046905" sldId="502"/>
        </pc:sldMkLst>
        <pc:spChg chg="mod">
          <ac:chgData name="Staten, Christina" userId="S::cb0175@mt.gov::1dcaa1c2-7e90-432c-9447-4a3c1a0e1eca" providerId="AD" clId="Web-{7EF50358-627C-F1C3-2C5A-388E8FD2D8E6}" dt="2024-03-11T13:49:19.080" v="48" actId="20577"/>
          <ac:spMkLst>
            <pc:docMk/>
            <pc:sldMk cId="3155046905" sldId="502"/>
            <ac:spMk id="2" creationId="{E35875A5-F5DE-6E93-45FB-7342CB9C1988}"/>
          </ac:spMkLst>
        </pc:spChg>
      </pc:sldChg>
      <pc:sldChg chg="ord">
        <pc:chgData name="Staten, Christina" userId="S::cb0175@mt.gov::1dcaa1c2-7e90-432c-9447-4a3c1a0e1eca" providerId="AD" clId="Web-{7EF50358-627C-F1C3-2C5A-388E8FD2D8E6}" dt="2024-03-11T13:41:41.789" v="7"/>
        <pc:sldMkLst>
          <pc:docMk/>
          <pc:sldMk cId="2023647332" sldId="505"/>
        </pc:sldMkLst>
      </pc:sldChg>
      <pc:sldChg chg="add replId">
        <pc:chgData name="Staten, Christina" userId="S::cb0175@mt.gov::1dcaa1c2-7e90-432c-9447-4a3c1a0e1eca" providerId="AD" clId="Web-{7EF50358-627C-F1C3-2C5A-388E8FD2D8E6}" dt="2024-03-11T13:41:31.820" v="5"/>
        <pc:sldMkLst>
          <pc:docMk/>
          <pc:sldMk cId="1050670616" sldId="510"/>
        </pc:sldMkLst>
      </pc:sldChg>
    </pc:docChg>
  </pc:docChgLst>
  <pc:docChgLst>
    <pc:chgData name="Kron, Darrin" userId="ca67b452-af3e-4aaf-b46a-3a9b0a6371f8" providerId="ADAL" clId="{CEBB6A8C-7A46-495D-BF03-D51510752D16}"/>
    <pc:docChg chg="custSel modSld modNotesMaster">
      <pc:chgData name="Kron, Darrin" userId="ca67b452-af3e-4aaf-b46a-3a9b0a6371f8" providerId="ADAL" clId="{CEBB6A8C-7A46-495D-BF03-D51510752D16}" dt="2024-03-11T14:17:36.171" v="374"/>
      <pc:docMkLst>
        <pc:docMk/>
      </pc:docMkLst>
      <pc:sldChg chg="modSp mod">
        <pc:chgData name="Kron, Darrin" userId="ca67b452-af3e-4aaf-b46a-3a9b0a6371f8" providerId="ADAL" clId="{CEBB6A8C-7A46-495D-BF03-D51510752D16}" dt="2024-03-11T04:26:40.845" v="287" actId="20577"/>
        <pc:sldMkLst>
          <pc:docMk/>
          <pc:sldMk cId="479309313" sldId="394"/>
        </pc:sldMkLst>
        <pc:spChg chg="mod">
          <ac:chgData name="Kron, Darrin" userId="ca67b452-af3e-4aaf-b46a-3a9b0a6371f8" providerId="ADAL" clId="{CEBB6A8C-7A46-495D-BF03-D51510752D16}" dt="2024-03-11T04:26:40.845" v="287" actId="20577"/>
          <ac:spMkLst>
            <pc:docMk/>
            <pc:sldMk cId="479309313" sldId="394"/>
            <ac:spMk id="2" creationId="{63BBF302-AE64-4535-A10E-B51B4238AFAB}"/>
          </ac:spMkLst>
        </pc:spChg>
      </pc:sldChg>
      <pc:sldChg chg="modSp mod">
        <pc:chgData name="Kron, Darrin" userId="ca67b452-af3e-4aaf-b46a-3a9b0a6371f8" providerId="ADAL" clId="{CEBB6A8C-7A46-495D-BF03-D51510752D16}" dt="2024-03-11T04:18:06.164" v="1" actId="20577"/>
        <pc:sldMkLst>
          <pc:docMk/>
          <pc:sldMk cId="1185625631" sldId="465"/>
        </pc:sldMkLst>
        <pc:spChg chg="mod">
          <ac:chgData name="Kron, Darrin" userId="ca67b452-af3e-4aaf-b46a-3a9b0a6371f8" providerId="ADAL" clId="{CEBB6A8C-7A46-495D-BF03-D51510752D16}" dt="2024-03-11T04:18:06.164" v="1" actId="20577"/>
          <ac:spMkLst>
            <pc:docMk/>
            <pc:sldMk cId="1185625631" sldId="465"/>
            <ac:spMk id="17" creationId="{78783CED-64EA-56FC-8017-2FF5E7E5310C}"/>
          </ac:spMkLst>
        </pc:spChg>
      </pc:sldChg>
      <pc:sldChg chg="modSp mod">
        <pc:chgData name="Kron, Darrin" userId="ca67b452-af3e-4aaf-b46a-3a9b0a6371f8" providerId="ADAL" clId="{CEBB6A8C-7A46-495D-BF03-D51510752D16}" dt="2024-03-11T04:30:36.475" v="373" actId="20577"/>
        <pc:sldMkLst>
          <pc:docMk/>
          <pc:sldMk cId="158771198" sldId="467"/>
        </pc:sldMkLst>
        <pc:spChg chg="mod">
          <ac:chgData name="Kron, Darrin" userId="ca67b452-af3e-4aaf-b46a-3a9b0a6371f8" providerId="ADAL" clId="{CEBB6A8C-7A46-495D-BF03-D51510752D16}" dt="2024-03-11T04:30:36.475" v="373" actId="20577"/>
          <ac:spMkLst>
            <pc:docMk/>
            <pc:sldMk cId="158771198" sldId="467"/>
            <ac:spMk id="2" creationId="{63BBF302-AE64-4535-A10E-B51B4238AFAB}"/>
          </ac:spMkLst>
        </pc:spChg>
      </pc:sldChg>
      <pc:sldChg chg="modSp">
        <pc:chgData name="Kron, Darrin" userId="ca67b452-af3e-4aaf-b46a-3a9b0a6371f8" providerId="ADAL" clId="{CEBB6A8C-7A46-495D-BF03-D51510752D16}" dt="2024-03-11T04:08:07.650" v="0"/>
        <pc:sldMkLst>
          <pc:docMk/>
          <pc:sldMk cId="21217627" sldId="491"/>
        </pc:sldMkLst>
        <pc:graphicFrameChg chg="mod">
          <ac:chgData name="Kron, Darrin" userId="ca67b452-af3e-4aaf-b46a-3a9b0a6371f8" providerId="ADAL" clId="{CEBB6A8C-7A46-495D-BF03-D51510752D16}" dt="2024-03-11T04:08:07.650" v="0"/>
          <ac:graphicFrameMkLst>
            <pc:docMk/>
            <pc:sldMk cId="21217627" sldId="491"/>
            <ac:graphicFrameMk id="2" creationId="{308CEA73-CFA5-D6C9-A0A6-059555E21759}"/>
          </ac:graphicFrameMkLst>
        </pc:graphicFrameChg>
      </pc:sldChg>
    </pc:docChg>
  </pc:docChgLst>
  <pc:docChgLst>
    <pc:chgData name="Ockey, Mark" userId="ec5be5fe-1198-4e8c-b95c-5dc6191bdb34" providerId="ADAL" clId="{2F8A72D0-9941-4670-9FB2-0744C54B5E38}"/>
    <pc:docChg chg="custSel modSld">
      <pc:chgData name="Ockey, Mark" userId="ec5be5fe-1198-4e8c-b95c-5dc6191bdb34" providerId="ADAL" clId="{2F8A72D0-9941-4670-9FB2-0744C54B5E38}" dt="2022-11-29T18:25:12.484" v="16" actId="478"/>
      <pc:docMkLst>
        <pc:docMk/>
      </pc:docMkLst>
      <pc:sldChg chg="addSp delSp modSp mod">
        <pc:chgData name="Ockey, Mark" userId="ec5be5fe-1198-4e8c-b95c-5dc6191bdb34" providerId="ADAL" clId="{2F8A72D0-9941-4670-9FB2-0744C54B5E38}" dt="2022-11-29T18:25:12.484" v="16" actId="478"/>
        <pc:sldMkLst>
          <pc:docMk/>
          <pc:sldMk cId="836467253" sldId="484"/>
        </pc:sldMkLst>
        <pc:spChg chg="mod">
          <ac:chgData name="Ockey, Mark" userId="ec5be5fe-1198-4e8c-b95c-5dc6191bdb34" providerId="ADAL" clId="{2F8A72D0-9941-4670-9FB2-0744C54B5E38}" dt="2022-11-29T18:22:58.116" v="9" actId="20577"/>
          <ac:spMkLst>
            <pc:docMk/>
            <pc:sldMk cId="836467253" sldId="484"/>
            <ac:spMk id="17" creationId="{A1639BEA-A3FC-24FF-872F-219912C0D225}"/>
          </ac:spMkLst>
        </pc:spChg>
        <pc:picChg chg="add del mod">
          <ac:chgData name="Ockey, Mark" userId="ec5be5fe-1198-4e8c-b95c-5dc6191bdb34" providerId="ADAL" clId="{2F8A72D0-9941-4670-9FB2-0744C54B5E38}" dt="2022-11-29T18:25:12.484" v="16" actId="478"/>
          <ac:picMkLst>
            <pc:docMk/>
            <pc:sldMk cId="836467253" sldId="484"/>
            <ac:picMk id="4" creationId="{7695F9F5-4946-652F-4E76-C66BE580CCC5}"/>
          </ac:picMkLst>
        </pc:picChg>
      </pc:sldChg>
    </pc:docChg>
  </pc:docChgLst>
  <pc:docChgLst>
    <pc:chgData name="Ockey, Mark" userId="S::cb0211@mt.gov::ec5be5fe-1198-4e8c-b95c-5dc6191bdb34" providerId="AD" clId="Web-{41E5E122-D791-7A07-C209-B6E733A38A74}"/>
    <pc:docChg chg="modSld">
      <pc:chgData name="Ockey, Mark" userId="S::cb0211@mt.gov::ec5be5fe-1198-4e8c-b95c-5dc6191bdb34" providerId="AD" clId="Web-{41E5E122-D791-7A07-C209-B6E733A38A74}" dt="2022-11-30T19:42:21.590" v="73" actId="1076"/>
      <pc:docMkLst>
        <pc:docMk/>
      </pc:docMkLst>
      <pc:sldChg chg="addSp modSp">
        <pc:chgData name="Ockey, Mark" userId="S::cb0211@mt.gov::ec5be5fe-1198-4e8c-b95c-5dc6191bdb34" providerId="AD" clId="Web-{41E5E122-D791-7A07-C209-B6E733A38A74}" dt="2022-11-30T19:42:21.590" v="73" actId="1076"/>
        <pc:sldMkLst>
          <pc:docMk/>
          <pc:sldMk cId="1639438907" sldId="469"/>
        </pc:sldMkLst>
        <pc:spChg chg="add mod">
          <ac:chgData name="Ockey, Mark" userId="S::cb0211@mt.gov::ec5be5fe-1198-4e8c-b95c-5dc6191bdb34" providerId="AD" clId="Web-{41E5E122-D791-7A07-C209-B6E733A38A74}" dt="2022-11-30T19:42:21.590" v="73" actId="1076"/>
          <ac:spMkLst>
            <pc:docMk/>
            <pc:sldMk cId="1639438907" sldId="469"/>
            <ac:spMk id="4" creationId="{45B849CC-DEE8-7C2E-C6F5-74446F231202}"/>
          </ac:spMkLst>
        </pc:spChg>
        <pc:spChg chg="mod">
          <ac:chgData name="Ockey, Mark" userId="S::cb0211@mt.gov::ec5be5fe-1198-4e8c-b95c-5dc6191bdb34" providerId="AD" clId="Web-{41E5E122-D791-7A07-C209-B6E733A38A74}" dt="2022-11-30T19:39:01.742" v="3" actId="1076"/>
          <ac:spMkLst>
            <pc:docMk/>
            <pc:sldMk cId="1639438907" sldId="469"/>
            <ac:spMk id="17" creationId="{A1639BEA-A3FC-24FF-872F-219912C0D225}"/>
          </ac:spMkLst>
        </pc:spChg>
        <pc:picChg chg="add mod modCrop">
          <ac:chgData name="Ockey, Mark" userId="S::cb0211@mt.gov::ec5be5fe-1198-4e8c-b95c-5dc6191bdb34" providerId="AD" clId="Web-{41E5E122-D791-7A07-C209-B6E733A38A74}" dt="2022-11-30T19:41:33.230" v="49" actId="1076"/>
          <ac:picMkLst>
            <pc:docMk/>
            <pc:sldMk cId="1639438907" sldId="469"/>
            <ac:picMk id="3" creationId="{4B2AAEB6-CE65-9CF7-DA09-9B619F282A74}"/>
          </ac:picMkLst>
        </pc:picChg>
      </pc:sldChg>
    </pc:docChg>
  </pc:docChgLst>
  <pc:docChgLst>
    <pc:chgData name="Ockey, Mark" userId="S::cb0211@mt.gov::ec5be5fe-1198-4e8c-b95c-5dc6191bdb34" providerId="AD" clId="Web-{BAFB6415-416E-98C7-8606-63A22CB7AD88}"/>
    <pc:docChg chg="addSld modSld">
      <pc:chgData name="Ockey, Mark" userId="S::cb0211@mt.gov::ec5be5fe-1198-4e8c-b95c-5dc6191bdb34" providerId="AD" clId="Web-{BAFB6415-416E-98C7-8606-63A22CB7AD88}" dt="2022-11-29T18:19:54.746" v="1209"/>
      <pc:docMkLst>
        <pc:docMk/>
      </pc:docMkLst>
      <pc:sldChg chg="modSp">
        <pc:chgData name="Ockey, Mark" userId="S::cb0211@mt.gov::ec5be5fe-1198-4e8c-b95c-5dc6191bdb34" providerId="AD" clId="Web-{BAFB6415-416E-98C7-8606-63A22CB7AD88}" dt="2022-11-29T17:30:41.677" v="528" actId="20577"/>
        <pc:sldMkLst>
          <pc:docMk/>
          <pc:sldMk cId="1512680068" sldId="427"/>
        </pc:sldMkLst>
        <pc:spChg chg="mod">
          <ac:chgData name="Ockey, Mark" userId="S::cb0211@mt.gov::ec5be5fe-1198-4e8c-b95c-5dc6191bdb34" providerId="AD" clId="Web-{BAFB6415-416E-98C7-8606-63A22CB7AD88}" dt="2022-11-29T17:30:41.677" v="528" actId="20577"/>
          <ac:spMkLst>
            <pc:docMk/>
            <pc:sldMk cId="1512680068" sldId="427"/>
            <ac:spMk id="2" creationId="{63BBF302-AE64-4535-A10E-B51B4238AFAB}"/>
          </ac:spMkLst>
        </pc:spChg>
      </pc:sldChg>
      <pc:sldChg chg="modSp add replId">
        <pc:chgData name="Ockey, Mark" userId="S::cb0211@mt.gov::ec5be5fe-1198-4e8c-b95c-5dc6191bdb34" providerId="AD" clId="Web-{BAFB6415-416E-98C7-8606-63A22CB7AD88}" dt="2022-11-29T17:46:37.538" v="786" actId="20577"/>
        <pc:sldMkLst>
          <pc:docMk/>
          <pc:sldMk cId="1456505463" sldId="483"/>
        </pc:sldMkLst>
        <pc:spChg chg="mod">
          <ac:chgData name="Ockey, Mark" userId="S::cb0211@mt.gov::ec5be5fe-1198-4e8c-b95c-5dc6191bdb34" providerId="AD" clId="Web-{BAFB6415-416E-98C7-8606-63A22CB7AD88}" dt="2022-11-29T17:46:37.538" v="786" actId="20577"/>
          <ac:spMkLst>
            <pc:docMk/>
            <pc:sldMk cId="1456505463" sldId="483"/>
            <ac:spMk id="2" creationId="{63BBF302-AE64-4535-A10E-B51B4238AFAB}"/>
          </ac:spMkLst>
        </pc:spChg>
      </pc:sldChg>
      <pc:sldChg chg="addSp delSp modSp add replId">
        <pc:chgData name="Ockey, Mark" userId="S::cb0211@mt.gov::ec5be5fe-1198-4e8c-b95c-5dc6191bdb34" providerId="AD" clId="Web-{BAFB6415-416E-98C7-8606-63A22CB7AD88}" dt="2022-11-29T18:19:54.746" v="1209"/>
        <pc:sldMkLst>
          <pc:docMk/>
          <pc:sldMk cId="836467253" sldId="484"/>
        </pc:sldMkLst>
        <pc:spChg chg="add del mod">
          <ac:chgData name="Ockey, Mark" userId="S::cb0211@mt.gov::ec5be5fe-1198-4e8c-b95c-5dc6191bdb34" providerId="AD" clId="Web-{BAFB6415-416E-98C7-8606-63A22CB7AD88}" dt="2022-11-29T18:19:54.746" v="1209"/>
          <ac:spMkLst>
            <pc:docMk/>
            <pc:sldMk cId="836467253" sldId="484"/>
            <ac:spMk id="3" creationId="{555E1F67-8F56-9F77-5422-9C0DDDEE7CAA}"/>
          </ac:spMkLst>
        </pc:spChg>
        <pc:spChg chg="mod">
          <ac:chgData name="Ockey, Mark" userId="S::cb0211@mt.gov::ec5be5fe-1198-4e8c-b95c-5dc6191bdb34" providerId="AD" clId="Web-{BAFB6415-416E-98C7-8606-63A22CB7AD88}" dt="2022-11-29T18:03:17.056" v="808" actId="1076"/>
          <ac:spMkLst>
            <pc:docMk/>
            <pc:sldMk cId="836467253" sldId="484"/>
            <ac:spMk id="5" creationId="{00000000-0000-0000-0000-000000000000}"/>
          </ac:spMkLst>
        </pc:spChg>
        <pc:spChg chg="mod">
          <ac:chgData name="Ockey, Mark" userId="S::cb0211@mt.gov::ec5be5fe-1198-4e8c-b95c-5dc6191bdb34" providerId="AD" clId="Web-{BAFB6415-416E-98C7-8606-63A22CB7AD88}" dt="2022-11-29T18:02:42.118" v="804" actId="20577"/>
          <ac:spMkLst>
            <pc:docMk/>
            <pc:sldMk cId="836467253" sldId="484"/>
            <ac:spMk id="7" creationId="{00000000-0000-0000-0000-000000000000}"/>
          </ac:spMkLst>
        </pc:spChg>
        <pc:spChg chg="mod">
          <ac:chgData name="Ockey, Mark" userId="S::cb0211@mt.gov::ec5be5fe-1198-4e8c-b95c-5dc6191bdb34" providerId="AD" clId="Web-{BAFB6415-416E-98C7-8606-63A22CB7AD88}" dt="2022-11-29T18:19:05.760" v="1204" actId="20577"/>
          <ac:spMkLst>
            <pc:docMk/>
            <pc:sldMk cId="836467253" sldId="484"/>
            <ac:spMk id="17" creationId="{A1639BEA-A3FC-24FF-872F-219912C0D225}"/>
          </ac:spMkLst>
        </pc:spChg>
        <pc:spChg chg="del">
          <ac:chgData name="Ockey, Mark" userId="S::cb0211@mt.gov::ec5be5fe-1198-4e8c-b95c-5dc6191bdb34" providerId="AD" clId="Web-{BAFB6415-416E-98C7-8606-63A22CB7AD88}" dt="2022-11-29T18:03:42.369" v="812"/>
          <ac:spMkLst>
            <pc:docMk/>
            <pc:sldMk cId="836467253" sldId="484"/>
            <ac:spMk id="19" creationId="{43F8A2A5-3553-7778-1A2A-390B0D01F180}"/>
          </ac:spMkLst>
        </pc:spChg>
        <pc:picChg chg="add del">
          <ac:chgData name="Ockey, Mark" userId="S::cb0211@mt.gov::ec5be5fe-1198-4e8c-b95c-5dc6191bdb34" providerId="AD" clId="Web-{BAFB6415-416E-98C7-8606-63A22CB7AD88}" dt="2022-11-29T18:03:28.384" v="810"/>
          <ac:picMkLst>
            <pc:docMk/>
            <pc:sldMk cId="836467253" sldId="484"/>
            <ac:picMk id="6" creationId="{645DC8CB-76DA-349C-3C64-582805D053C1}"/>
          </ac:picMkLst>
        </pc:picChg>
        <pc:picChg chg="del">
          <ac:chgData name="Ockey, Mark" userId="S::cb0211@mt.gov::ec5be5fe-1198-4e8c-b95c-5dc6191bdb34" providerId="AD" clId="Web-{BAFB6415-416E-98C7-8606-63A22CB7AD88}" dt="2022-11-29T18:03:05.353" v="805"/>
          <ac:picMkLst>
            <pc:docMk/>
            <pc:sldMk cId="836467253" sldId="484"/>
            <ac:picMk id="8" creationId="{6352F202-78F8-0B16-7BA8-4404B6A3661F}"/>
          </ac:picMkLst>
        </pc:picChg>
      </pc:sldChg>
    </pc:docChg>
  </pc:docChgLst>
  <pc:docChgLst>
    <pc:chgData name="Staten, Christina" userId="S::cb0175@mt.gov::1dcaa1c2-7e90-432c-9447-4a3c1a0e1eca" providerId="AD" clId="Web-{B5E1A361-7283-8B92-77F1-13B495481FA4}"/>
    <pc:docChg chg="addSld delSld modSld sldOrd">
      <pc:chgData name="Staten, Christina" userId="S::cb0175@mt.gov::1dcaa1c2-7e90-432c-9447-4a3c1a0e1eca" providerId="AD" clId="Web-{B5E1A361-7283-8B92-77F1-13B495481FA4}" dt="2022-11-29T21:50:28.904" v="66" actId="20577"/>
      <pc:docMkLst>
        <pc:docMk/>
      </pc:docMkLst>
      <pc:sldChg chg="modSp">
        <pc:chgData name="Staten, Christina" userId="S::cb0175@mt.gov::1dcaa1c2-7e90-432c-9447-4a3c1a0e1eca" providerId="AD" clId="Web-{B5E1A361-7283-8B92-77F1-13B495481FA4}" dt="2022-11-29T21:50:28.904" v="66" actId="20577"/>
        <pc:sldMkLst>
          <pc:docMk/>
          <pc:sldMk cId="3428277378" sldId="299"/>
        </pc:sldMkLst>
        <pc:spChg chg="mod">
          <ac:chgData name="Staten, Christina" userId="S::cb0175@mt.gov::1dcaa1c2-7e90-432c-9447-4a3c1a0e1eca" providerId="AD" clId="Web-{B5E1A361-7283-8B92-77F1-13B495481FA4}" dt="2022-11-29T21:50:28.904" v="66" actId="20577"/>
          <ac:spMkLst>
            <pc:docMk/>
            <pc:sldMk cId="3428277378" sldId="299"/>
            <ac:spMk id="8" creationId="{00000000-0000-0000-0000-000000000000}"/>
          </ac:spMkLst>
        </pc:spChg>
      </pc:sldChg>
      <pc:sldChg chg="modSp">
        <pc:chgData name="Staten, Christina" userId="S::cb0175@mt.gov::1dcaa1c2-7e90-432c-9447-4a3c1a0e1eca" providerId="AD" clId="Web-{B5E1A361-7283-8B92-77F1-13B495481FA4}" dt="2022-11-29T21:07:21.230" v="22" actId="1076"/>
        <pc:sldMkLst>
          <pc:docMk/>
          <pc:sldMk cId="2325191682" sldId="337"/>
        </pc:sldMkLst>
        <pc:spChg chg="mod">
          <ac:chgData name="Staten, Christina" userId="S::cb0175@mt.gov::1dcaa1c2-7e90-432c-9447-4a3c1a0e1eca" providerId="AD" clId="Web-{B5E1A361-7283-8B92-77F1-13B495481FA4}" dt="2022-11-29T21:07:21.230" v="22" actId="1076"/>
          <ac:spMkLst>
            <pc:docMk/>
            <pc:sldMk cId="2325191682" sldId="337"/>
            <ac:spMk id="4" creationId="{ED51CCE3-2D40-4C99-9314-C6FBC916DE47}"/>
          </ac:spMkLst>
        </pc:spChg>
      </pc:sldChg>
      <pc:sldChg chg="modSp">
        <pc:chgData name="Staten, Christina" userId="S::cb0175@mt.gov::1dcaa1c2-7e90-432c-9447-4a3c1a0e1eca" providerId="AD" clId="Web-{B5E1A361-7283-8B92-77F1-13B495481FA4}" dt="2022-11-29T21:40:41.662" v="26" actId="14100"/>
        <pc:sldMkLst>
          <pc:docMk/>
          <pc:sldMk cId="2463901919" sldId="475"/>
        </pc:sldMkLst>
        <pc:spChg chg="mod">
          <ac:chgData name="Staten, Christina" userId="S::cb0175@mt.gov::1dcaa1c2-7e90-432c-9447-4a3c1a0e1eca" providerId="AD" clId="Web-{B5E1A361-7283-8B92-77F1-13B495481FA4}" dt="2022-11-29T21:40:41.662" v="26" actId="14100"/>
          <ac:spMkLst>
            <pc:docMk/>
            <pc:sldMk cId="2463901919" sldId="475"/>
            <ac:spMk id="7" creationId="{00000000-0000-0000-0000-000000000000}"/>
          </ac:spMkLst>
        </pc:spChg>
      </pc:sldChg>
      <pc:sldChg chg="del ord">
        <pc:chgData name="Staten, Christina" userId="S::cb0175@mt.gov::1dcaa1c2-7e90-432c-9447-4a3c1a0e1eca" providerId="AD" clId="Web-{B5E1A361-7283-8B92-77F1-13B495481FA4}" dt="2022-11-29T21:07:05.042" v="11"/>
        <pc:sldMkLst>
          <pc:docMk/>
          <pc:sldMk cId="4102898659" sldId="481"/>
        </pc:sldMkLst>
      </pc:sldChg>
      <pc:sldChg chg="add ord replId">
        <pc:chgData name="Staten, Christina" userId="S::cb0175@mt.gov::1dcaa1c2-7e90-432c-9447-4a3c1a0e1eca" providerId="AD" clId="Web-{B5E1A361-7283-8B92-77F1-13B495481FA4}" dt="2022-11-29T21:45:23.775" v="29"/>
        <pc:sldMkLst>
          <pc:docMk/>
          <pc:sldMk cId="1506615682" sldId="486"/>
        </pc:sldMkLst>
      </pc:sldChg>
    </pc:docChg>
  </pc:docChgLst>
  <pc:docChgLst>
    <pc:chgData name="Staten, Christina" userId="S::cb0175@mt.gov::1dcaa1c2-7e90-432c-9447-4a3c1a0e1eca" providerId="AD" clId="Web-{AC26EE7B-3BE2-6079-5102-7AFF105CCD35}"/>
    <pc:docChg chg="modSld">
      <pc:chgData name="Staten, Christina" userId="S::cb0175@mt.gov::1dcaa1c2-7e90-432c-9447-4a3c1a0e1eca" providerId="AD" clId="Web-{AC26EE7B-3BE2-6079-5102-7AFF105CCD35}" dt="2024-03-10T17:37:14.375" v="60" actId="20577"/>
      <pc:docMkLst>
        <pc:docMk/>
      </pc:docMkLst>
      <pc:sldChg chg="addSp modSp">
        <pc:chgData name="Staten, Christina" userId="S::cb0175@mt.gov::1dcaa1c2-7e90-432c-9447-4a3c1a0e1eca" providerId="AD" clId="Web-{AC26EE7B-3BE2-6079-5102-7AFF105CCD35}" dt="2024-03-10T17:37:14.375" v="60" actId="20577"/>
        <pc:sldMkLst>
          <pc:docMk/>
          <pc:sldMk cId="3155046905" sldId="502"/>
        </pc:sldMkLst>
        <pc:spChg chg="add mod">
          <ac:chgData name="Staten, Christina" userId="S::cb0175@mt.gov::1dcaa1c2-7e90-432c-9447-4a3c1a0e1eca" providerId="AD" clId="Web-{AC26EE7B-3BE2-6079-5102-7AFF105CCD35}" dt="2024-03-10T17:37:14.375" v="60" actId="20577"/>
          <ac:spMkLst>
            <pc:docMk/>
            <pc:sldMk cId="3155046905" sldId="502"/>
            <ac:spMk id="4" creationId="{F6836CC7-956F-D18E-A7F9-646608FE2E63}"/>
          </ac:spMkLst>
        </pc:spChg>
      </pc:sldChg>
    </pc:docChg>
  </pc:docChgLst>
  <pc:docChgLst>
    <pc:chgData name="Kron, Darrin" userId="S::cb0139@mt.gov::ca67b452-af3e-4aaf-b46a-3a9b0a6371f8" providerId="AD" clId="Web-{0B7B2BBC-725B-C68E-927D-D2F9538381BB}"/>
    <pc:docChg chg="delSld modSld">
      <pc:chgData name="Kron, Darrin" userId="S::cb0139@mt.gov::ca67b452-af3e-4aaf-b46a-3a9b0a6371f8" providerId="AD" clId="Web-{0B7B2BBC-725B-C68E-927D-D2F9538381BB}" dt="2022-11-16T23:39:47.847" v="348" actId="20577"/>
      <pc:docMkLst>
        <pc:docMk/>
      </pc:docMkLst>
      <pc:sldChg chg="modSp">
        <pc:chgData name="Kron, Darrin" userId="S::cb0139@mt.gov::ca67b452-af3e-4aaf-b46a-3a9b0a6371f8" providerId="AD" clId="Web-{0B7B2BBC-725B-C68E-927D-D2F9538381BB}" dt="2022-11-16T23:39:47.847" v="348" actId="20577"/>
        <pc:sldMkLst>
          <pc:docMk/>
          <pc:sldMk cId="479309313" sldId="394"/>
        </pc:sldMkLst>
        <pc:spChg chg="mod">
          <ac:chgData name="Kron, Darrin" userId="S::cb0139@mt.gov::ca67b452-af3e-4aaf-b46a-3a9b0a6371f8" providerId="AD" clId="Web-{0B7B2BBC-725B-C68E-927D-D2F9538381BB}" dt="2022-11-16T23:39:47.847" v="348" actId="20577"/>
          <ac:spMkLst>
            <pc:docMk/>
            <pc:sldMk cId="479309313" sldId="394"/>
            <ac:spMk id="2" creationId="{63BBF302-AE64-4535-A10E-B51B4238AFAB}"/>
          </ac:spMkLst>
        </pc:spChg>
      </pc:sldChg>
      <pc:sldChg chg="modSp">
        <pc:chgData name="Kron, Darrin" userId="S::cb0139@mt.gov::ca67b452-af3e-4aaf-b46a-3a9b0a6371f8" providerId="AD" clId="Web-{0B7B2BBC-725B-C68E-927D-D2F9538381BB}" dt="2022-11-16T23:13:08.900" v="244" actId="20577"/>
        <pc:sldMkLst>
          <pc:docMk/>
          <pc:sldMk cId="1185625631" sldId="465"/>
        </pc:sldMkLst>
        <pc:spChg chg="mod">
          <ac:chgData name="Kron, Darrin" userId="S::cb0139@mt.gov::ca67b452-af3e-4aaf-b46a-3a9b0a6371f8" providerId="AD" clId="Web-{0B7B2BBC-725B-C68E-927D-D2F9538381BB}" dt="2022-11-16T23:13:08.900" v="244" actId="20577"/>
          <ac:spMkLst>
            <pc:docMk/>
            <pc:sldMk cId="1185625631" sldId="465"/>
            <ac:spMk id="15" creationId="{1785E96A-B788-F97F-92C6-CE4496235D0C}"/>
          </ac:spMkLst>
        </pc:spChg>
        <pc:spChg chg="mod">
          <ac:chgData name="Kron, Darrin" userId="S::cb0139@mt.gov::ca67b452-af3e-4aaf-b46a-3a9b0a6371f8" providerId="AD" clId="Web-{0B7B2BBC-725B-C68E-927D-D2F9538381BB}" dt="2022-11-16T23:12:31.149" v="223" actId="20577"/>
          <ac:spMkLst>
            <pc:docMk/>
            <pc:sldMk cId="1185625631" sldId="465"/>
            <ac:spMk id="17" creationId="{78783CED-64EA-56FC-8017-2FF5E7E5310C}"/>
          </ac:spMkLst>
        </pc:spChg>
      </pc:sldChg>
      <pc:sldChg chg="modSp">
        <pc:chgData name="Kron, Darrin" userId="S::cb0139@mt.gov::ca67b452-af3e-4aaf-b46a-3a9b0a6371f8" providerId="AD" clId="Web-{0B7B2BBC-725B-C68E-927D-D2F9538381BB}" dt="2022-11-16T23:38:01.768" v="335" actId="20577"/>
        <pc:sldMkLst>
          <pc:docMk/>
          <pc:sldMk cId="158771198" sldId="467"/>
        </pc:sldMkLst>
        <pc:spChg chg="mod">
          <ac:chgData name="Kron, Darrin" userId="S::cb0139@mt.gov::ca67b452-af3e-4aaf-b46a-3a9b0a6371f8" providerId="AD" clId="Web-{0B7B2BBC-725B-C68E-927D-D2F9538381BB}" dt="2022-11-16T23:38:01.768" v="335" actId="20577"/>
          <ac:spMkLst>
            <pc:docMk/>
            <pc:sldMk cId="158771198" sldId="467"/>
            <ac:spMk id="2" creationId="{63BBF302-AE64-4535-A10E-B51B4238AFAB}"/>
          </ac:spMkLst>
        </pc:spChg>
        <pc:spChg chg="mod">
          <ac:chgData name="Kron, Darrin" userId="S::cb0139@mt.gov::ca67b452-af3e-4aaf-b46a-3a9b0a6371f8" providerId="AD" clId="Web-{0B7B2BBC-725B-C68E-927D-D2F9538381BB}" dt="2022-11-16T23:20:07.090" v="321" actId="1076"/>
          <ac:spMkLst>
            <pc:docMk/>
            <pc:sldMk cId="158771198" sldId="467"/>
            <ac:spMk id="7" creationId="{00000000-0000-0000-0000-000000000000}"/>
          </ac:spMkLst>
        </pc:spChg>
      </pc:sldChg>
      <pc:sldChg chg="modSp del">
        <pc:chgData name="Kron, Darrin" userId="S::cb0139@mt.gov::ca67b452-af3e-4aaf-b46a-3a9b0a6371f8" providerId="AD" clId="Web-{0B7B2BBC-725B-C68E-927D-D2F9538381BB}" dt="2022-11-16T23:14:00.103" v="248"/>
        <pc:sldMkLst>
          <pc:docMk/>
          <pc:sldMk cId="3883542621" sldId="472"/>
        </pc:sldMkLst>
        <pc:spChg chg="mod">
          <ac:chgData name="Kron, Darrin" userId="S::cb0139@mt.gov::ca67b452-af3e-4aaf-b46a-3a9b0a6371f8" providerId="AD" clId="Web-{0B7B2BBC-725B-C68E-927D-D2F9538381BB}" dt="2022-11-16T23:13:57.790" v="247" actId="20577"/>
          <ac:spMkLst>
            <pc:docMk/>
            <pc:sldMk cId="3883542621" sldId="472"/>
            <ac:spMk id="17" creationId="{78783CED-64EA-56FC-8017-2FF5E7E5310C}"/>
          </ac:spMkLst>
        </pc:spChg>
      </pc:sldChg>
    </pc:docChg>
  </pc:docChgLst>
  <pc:docChgLst>
    <pc:chgData name="Staten, Christina" userId="S::cb0175@mt.gov::1dcaa1c2-7e90-432c-9447-4a3c1a0e1eca" providerId="AD" clId="Web-{613CA523-BF80-27C8-AA94-0919A3AEF2DF}"/>
    <pc:docChg chg="modSld">
      <pc:chgData name="Staten, Christina" userId="S::cb0175@mt.gov::1dcaa1c2-7e90-432c-9447-4a3c1a0e1eca" providerId="AD" clId="Web-{613CA523-BF80-27C8-AA94-0919A3AEF2DF}" dt="2024-03-04T20:18:41.728" v="94" actId="20577"/>
      <pc:docMkLst>
        <pc:docMk/>
      </pc:docMkLst>
      <pc:sldChg chg="modSp">
        <pc:chgData name="Staten, Christina" userId="S::cb0175@mt.gov::1dcaa1c2-7e90-432c-9447-4a3c1a0e1eca" providerId="AD" clId="Web-{613CA523-BF80-27C8-AA94-0919A3AEF2DF}" dt="2024-03-04T20:18:41.728" v="94" actId="20577"/>
        <pc:sldMkLst>
          <pc:docMk/>
          <pc:sldMk cId="3428277378" sldId="299"/>
        </pc:sldMkLst>
        <pc:spChg chg="mod">
          <ac:chgData name="Staten, Christina" userId="S::cb0175@mt.gov::1dcaa1c2-7e90-432c-9447-4a3c1a0e1eca" providerId="AD" clId="Web-{613CA523-BF80-27C8-AA94-0919A3AEF2DF}" dt="2024-03-04T20:18:41.728" v="94" actId="20577"/>
          <ac:spMkLst>
            <pc:docMk/>
            <pc:sldMk cId="3428277378" sldId="299"/>
            <ac:spMk id="8" creationId="{00000000-0000-0000-0000-000000000000}"/>
          </ac:spMkLst>
        </pc:spChg>
      </pc:sldChg>
      <pc:sldChg chg="modSp">
        <pc:chgData name="Staten, Christina" userId="S::cb0175@mt.gov::1dcaa1c2-7e90-432c-9447-4a3c1a0e1eca" providerId="AD" clId="Web-{613CA523-BF80-27C8-AA94-0919A3AEF2DF}" dt="2024-03-04T20:16:55.758" v="10" actId="20577"/>
        <pc:sldMkLst>
          <pc:docMk/>
          <pc:sldMk cId="1816192170" sldId="300"/>
        </pc:sldMkLst>
        <pc:spChg chg="mod">
          <ac:chgData name="Staten, Christina" userId="S::cb0175@mt.gov::1dcaa1c2-7e90-432c-9447-4a3c1a0e1eca" providerId="AD" clId="Web-{613CA523-BF80-27C8-AA94-0919A3AEF2DF}" dt="2024-03-04T20:16:55.758" v="10" actId="20577"/>
          <ac:spMkLst>
            <pc:docMk/>
            <pc:sldMk cId="1816192170" sldId="300"/>
            <ac:spMk id="3" creationId="{94C9102D-624F-5ECE-3E7B-028DB599D90D}"/>
          </ac:spMkLst>
        </pc:spChg>
      </pc:sldChg>
    </pc:docChg>
  </pc:docChgLst>
  <pc:docChgLst>
    <pc:chgData name="Ockey, Mark" userId="S::cb0211@mt.gov::ec5be5fe-1198-4e8c-b95c-5dc6191bdb34" providerId="AD" clId="Web-{D267C94D-330B-B972-C115-C200115F85BF}"/>
    <pc:docChg chg="modSld">
      <pc:chgData name="Ockey, Mark" userId="S::cb0211@mt.gov::ec5be5fe-1198-4e8c-b95c-5dc6191bdb34" providerId="AD" clId="Web-{D267C94D-330B-B972-C115-C200115F85BF}" dt="2022-11-29T15:43:11.225" v="45"/>
      <pc:docMkLst>
        <pc:docMk/>
      </pc:docMkLst>
      <pc:sldChg chg="modSp">
        <pc:chgData name="Ockey, Mark" userId="S::cb0211@mt.gov::ec5be5fe-1198-4e8c-b95c-5dc6191bdb34" providerId="AD" clId="Web-{D267C94D-330B-B972-C115-C200115F85BF}" dt="2022-11-29T15:40:38.722" v="44" actId="20577"/>
        <pc:sldMkLst>
          <pc:docMk/>
          <pc:sldMk cId="1512680068" sldId="427"/>
        </pc:sldMkLst>
        <pc:spChg chg="mod">
          <ac:chgData name="Ockey, Mark" userId="S::cb0211@mt.gov::ec5be5fe-1198-4e8c-b95c-5dc6191bdb34" providerId="AD" clId="Web-{D267C94D-330B-B972-C115-C200115F85BF}" dt="2022-11-29T15:40:38.722" v="44" actId="20577"/>
          <ac:spMkLst>
            <pc:docMk/>
            <pc:sldMk cId="1512680068" sldId="427"/>
            <ac:spMk id="2" creationId="{63BBF302-AE64-4535-A10E-B51B4238AFAB}"/>
          </ac:spMkLst>
        </pc:spChg>
      </pc:sldChg>
      <pc:sldChg chg="modSp">
        <pc:chgData name="Ockey, Mark" userId="S::cb0211@mt.gov::ec5be5fe-1198-4e8c-b95c-5dc6191bdb34" providerId="AD" clId="Web-{D267C94D-330B-B972-C115-C200115F85BF}" dt="2022-11-29T15:43:11.225" v="45"/>
        <pc:sldMkLst>
          <pc:docMk/>
          <pc:sldMk cId="1210102855" sldId="468"/>
        </pc:sldMkLst>
        <pc:picChg chg="mod">
          <ac:chgData name="Ockey, Mark" userId="S::cb0211@mt.gov::ec5be5fe-1198-4e8c-b95c-5dc6191bdb34" providerId="AD" clId="Web-{D267C94D-330B-B972-C115-C200115F85BF}" dt="2022-11-29T15:43:11.225" v="45"/>
          <ac:picMkLst>
            <pc:docMk/>
            <pc:sldMk cId="1210102855" sldId="468"/>
            <ac:picMk id="3" creationId="{5D49C7DA-35AF-4086-9634-AE1E6852FA1E}"/>
          </ac:picMkLst>
        </pc:picChg>
      </pc:sldChg>
      <pc:sldChg chg="modSp">
        <pc:chgData name="Ockey, Mark" userId="S::cb0211@mt.gov::ec5be5fe-1198-4e8c-b95c-5dc6191bdb34" providerId="AD" clId="Web-{D267C94D-330B-B972-C115-C200115F85BF}" dt="2022-11-29T15:38:30.533" v="13" actId="20577"/>
        <pc:sldMkLst>
          <pc:docMk/>
          <pc:sldMk cId="2451192091" sldId="478"/>
        </pc:sldMkLst>
        <pc:spChg chg="mod">
          <ac:chgData name="Ockey, Mark" userId="S::cb0211@mt.gov::ec5be5fe-1198-4e8c-b95c-5dc6191bdb34" providerId="AD" clId="Web-{D267C94D-330B-B972-C115-C200115F85BF}" dt="2022-11-29T15:38:30.533" v="13" actId="20577"/>
          <ac:spMkLst>
            <pc:docMk/>
            <pc:sldMk cId="2451192091" sldId="478"/>
            <ac:spMk id="7" creationId="{00000000-0000-0000-0000-000000000000}"/>
          </ac:spMkLst>
        </pc:spChg>
      </pc:sldChg>
    </pc:docChg>
  </pc:docChgLst>
  <pc:docChgLst>
    <pc:chgData name="Staten, Christina" userId="S::cb0175@mt.gov::1dcaa1c2-7e90-432c-9447-4a3c1a0e1eca" providerId="AD" clId="Web-{2CA881BF-1F9C-E4D1-9F63-8ACB5BA81D89}"/>
    <pc:docChg chg="addSld modSld">
      <pc:chgData name="Staten, Christina" userId="S::cb0175@mt.gov::1dcaa1c2-7e90-432c-9447-4a3c1a0e1eca" providerId="AD" clId="Web-{2CA881BF-1F9C-E4D1-9F63-8ACB5BA81D89}" dt="2024-03-09T19:17:56.561" v="609" actId="20577"/>
      <pc:docMkLst>
        <pc:docMk/>
      </pc:docMkLst>
      <pc:sldChg chg="modSp">
        <pc:chgData name="Staten, Christina" userId="S::cb0175@mt.gov::1dcaa1c2-7e90-432c-9447-4a3c1a0e1eca" providerId="AD" clId="Web-{2CA881BF-1F9C-E4D1-9F63-8ACB5BA81D89}" dt="2024-03-09T19:11:36.539" v="7" actId="20577"/>
        <pc:sldMkLst>
          <pc:docMk/>
          <pc:sldMk cId="2325191682" sldId="337"/>
        </pc:sldMkLst>
        <pc:spChg chg="mod">
          <ac:chgData name="Staten, Christina" userId="S::cb0175@mt.gov::1dcaa1c2-7e90-432c-9447-4a3c1a0e1eca" providerId="AD" clId="Web-{2CA881BF-1F9C-E4D1-9F63-8ACB5BA81D89}" dt="2024-03-09T19:11:36.539" v="7" actId="20577"/>
          <ac:spMkLst>
            <pc:docMk/>
            <pc:sldMk cId="2325191682" sldId="337"/>
            <ac:spMk id="4" creationId="{ED51CCE3-2D40-4C99-9314-C6FBC916DE47}"/>
          </ac:spMkLst>
        </pc:spChg>
      </pc:sldChg>
      <pc:sldChg chg="addSp delSp modSp add replId">
        <pc:chgData name="Staten, Christina" userId="S::cb0175@mt.gov::1dcaa1c2-7e90-432c-9447-4a3c1a0e1eca" providerId="AD" clId="Web-{2CA881BF-1F9C-E4D1-9F63-8ACB5BA81D89}" dt="2024-03-09T19:17:56.561" v="609" actId="20577"/>
        <pc:sldMkLst>
          <pc:docMk/>
          <pc:sldMk cId="3583745231" sldId="493"/>
        </pc:sldMkLst>
        <pc:spChg chg="add mod">
          <ac:chgData name="Staten, Christina" userId="S::cb0175@mt.gov::1dcaa1c2-7e90-432c-9447-4a3c1a0e1eca" providerId="AD" clId="Web-{2CA881BF-1F9C-E4D1-9F63-8ACB5BA81D89}" dt="2024-03-09T19:17:56.561" v="609" actId="20577"/>
          <ac:spMkLst>
            <pc:docMk/>
            <pc:sldMk cId="3583745231" sldId="493"/>
            <ac:spMk id="2" creationId="{93555B4E-7425-DF93-8A6A-6307B2252A57}"/>
          </ac:spMkLst>
        </pc:spChg>
        <pc:spChg chg="add del mod">
          <ac:chgData name="Staten, Christina" userId="S::cb0175@mt.gov::1dcaa1c2-7e90-432c-9447-4a3c1a0e1eca" providerId="AD" clId="Web-{2CA881BF-1F9C-E4D1-9F63-8ACB5BA81D89}" dt="2024-03-09T19:17:53.718" v="404"/>
          <ac:spMkLst>
            <pc:docMk/>
            <pc:sldMk cId="3583745231" sldId="493"/>
            <ac:spMk id="4" creationId="{6F42048E-97D9-4632-D4C8-7B8AEEE96E8D}"/>
          </ac:spMkLst>
        </pc:spChg>
        <pc:spChg chg="mod">
          <ac:chgData name="Staten, Christina" userId="S::cb0175@mt.gov::1dcaa1c2-7e90-432c-9447-4a3c1a0e1eca" providerId="AD" clId="Web-{2CA881BF-1F9C-E4D1-9F63-8ACB5BA81D89}" dt="2024-03-09T19:15:28.918" v="181" actId="20577"/>
          <ac:spMkLst>
            <pc:docMk/>
            <pc:sldMk cId="3583745231" sldId="493"/>
            <ac:spMk id="7" creationId="{00000000-0000-0000-0000-000000000000}"/>
          </ac:spMkLst>
        </pc:spChg>
      </pc:sldChg>
    </pc:docChg>
  </pc:docChgLst>
  <pc:docChgLst>
    <pc:chgData name="Staten, Christina" userId="1dcaa1c2-7e90-432c-9447-4a3c1a0e1eca" providerId="ADAL" clId="{4F2EA2F7-DF38-4F2A-B5D5-D204841139F7}"/>
    <pc:docChg chg="undo custSel addSld delSld modSld sldOrd">
      <pc:chgData name="Staten, Christina" userId="1dcaa1c2-7e90-432c-9447-4a3c1a0e1eca" providerId="ADAL" clId="{4F2EA2F7-DF38-4F2A-B5D5-D204841139F7}" dt="2024-03-10T22:33:14.734" v="6130" actId="6549"/>
      <pc:docMkLst>
        <pc:docMk/>
      </pc:docMkLst>
      <pc:sldChg chg="modSp del mod delDesignElem">
        <pc:chgData name="Staten, Christina" userId="1dcaa1c2-7e90-432c-9447-4a3c1a0e1eca" providerId="ADAL" clId="{4F2EA2F7-DF38-4F2A-B5D5-D204841139F7}" dt="2024-03-09T20:00:35.320" v="2821" actId="47"/>
        <pc:sldMkLst>
          <pc:docMk/>
          <pc:sldMk cId="3429429072" sldId="258"/>
        </pc:sldMkLst>
        <pc:spChg chg="mod">
          <ac:chgData name="Staten, Christina" userId="1dcaa1c2-7e90-432c-9447-4a3c1a0e1eca" providerId="ADAL" clId="{4F2EA2F7-DF38-4F2A-B5D5-D204841139F7}" dt="2024-03-09T19:52:54.908" v="2565" actId="27636"/>
          <ac:spMkLst>
            <pc:docMk/>
            <pc:sldMk cId="3429429072" sldId="258"/>
            <ac:spMk id="2" creationId="{54D376A0-FC7E-485B-82AA-F463656AAA4B}"/>
          </ac:spMkLst>
        </pc:spChg>
        <pc:spChg chg="mod">
          <ac:chgData name="Staten, Christina" userId="1dcaa1c2-7e90-432c-9447-4a3c1a0e1eca" providerId="ADAL" clId="{4F2EA2F7-DF38-4F2A-B5D5-D204841139F7}" dt="2024-03-09T19:52:54.907" v="2564" actId="27636"/>
          <ac:spMkLst>
            <pc:docMk/>
            <pc:sldMk cId="3429429072" sldId="258"/>
            <ac:spMk id="3" creationId="{60A0EDCB-AB09-F980-6F2C-3E2937EC3E16}"/>
          </ac:spMkLst>
        </pc:spChg>
      </pc:sldChg>
      <pc:sldChg chg="del">
        <pc:chgData name="Staten, Christina" userId="1dcaa1c2-7e90-432c-9447-4a3c1a0e1eca" providerId="ADAL" clId="{4F2EA2F7-DF38-4F2A-B5D5-D204841139F7}" dt="2024-03-08T22:39:15.810" v="50" actId="2696"/>
        <pc:sldMkLst>
          <pc:docMk/>
          <pc:sldMk cId="3428277378" sldId="299"/>
        </pc:sldMkLst>
      </pc:sldChg>
      <pc:sldChg chg="modSp mod">
        <pc:chgData name="Staten, Christina" userId="1dcaa1c2-7e90-432c-9447-4a3c1a0e1eca" providerId="ADAL" clId="{4F2EA2F7-DF38-4F2A-B5D5-D204841139F7}" dt="2024-03-08T22:52:52.791" v="1161" actId="113"/>
        <pc:sldMkLst>
          <pc:docMk/>
          <pc:sldMk cId="2325191682" sldId="337"/>
        </pc:sldMkLst>
        <pc:spChg chg="mod">
          <ac:chgData name="Staten, Christina" userId="1dcaa1c2-7e90-432c-9447-4a3c1a0e1eca" providerId="ADAL" clId="{4F2EA2F7-DF38-4F2A-B5D5-D204841139F7}" dt="2024-03-08T22:52:52.791" v="1161" actId="113"/>
          <ac:spMkLst>
            <pc:docMk/>
            <pc:sldMk cId="2325191682" sldId="337"/>
            <ac:spMk id="4" creationId="{ED51CCE3-2D40-4C99-9314-C6FBC916DE47}"/>
          </ac:spMkLst>
        </pc:spChg>
        <pc:spChg chg="mod">
          <ac:chgData name="Staten, Christina" userId="1dcaa1c2-7e90-432c-9447-4a3c1a0e1eca" providerId="ADAL" clId="{4F2EA2F7-DF38-4F2A-B5D5-D204841139F7}" dt="2024-03-08T22:48:51.006" v="883" actId="14100"/>
          <ac:spMkLst>
            <pc:docMk/>
            <pc:sldMk cId="2325191682" sldId="337"/>
            <ac:spMk id="7" creationId="{00000000-0000-0000-0000-000000000000}"/>
          </ac:spMkLst>
        </pc:spChg>
      </pc:sldChg>
      <pc:sldChg chg="modSp mod">
        <pc:chgData name="Staten, Christina" userId="1dcaa1c2-7e90-432c-9447-4a3c1a0e1eca" providerId="ADAL" clId="{4F2EA2F7-DF38-4F2A-B5D5-D204841139F7}" dt="2024-03-08T23:18:41.209" v="1636" actId="20577"/>
        <pc:sldMkLst>
          <pc:docMk/>
          <pc:sldMk cId="4020219954" sldId="343"/>
        </pc:sldMkLst>
        <pc:graphicFrameChg chg="modGraphic">
          <ac:chgData name="Staten, Christina" userId="1dcaa1c2-7e90-432c-9447-4a3c1a0e1eca" providerId="ADAL" clId="{4F2EA2F7-DF38-4F2A-B5D5-D204841139F7}" dt="2024-03-08T23:18:41.209" v="1636" actId="20577"/>
          <ac:graphicFrameMkLst>
            <pc:docMk/>
            <pc:sldMk cId="4020219954" sldId="343"/>
            <ac:graphicFrameMk id="6" creationId="{191E2900-3611-4C0C-BDC6-2438981FD456}"/>
          </ac:graphicFrameMkLst>
        </pc:graphicFrameChg>
      </pc:sldChg>
      <pc:sldChg chg="modSp mod">
        <pc:chgData name="Staten, Christina" userId="1dcaa1c2-7e90-432c-9447-4a3c1a0e1eca" providerId="ADAL" clId="{4F2EA2F7-DF38-4F2A-B5D5-D204841139F7}" dt="2024-03-08T22:59:45.526" v="1397" actId="20577"/>
        <pc:sldMkLst>
          <pc:docMk/>
          <pc:sldMk cId="1017143446" sldId="348"/>
        </pc:sldMkLst>
        <pc:spChg chg="mod">
          <ac:chgData name="Staten, Christina" userId="1dcaa1c2-7e90-432c-9447-4a3c1a0e1eca" providerId="ADAL" clId="{4F2EA2F7-DF38-4F2A-B5D5-D204841139F7}" dt="2024-03-08T22:59:45.526" v="1397" actId="20577"/>
          <ac:spMkLst>
            <pc:docMk/>
            <pc:sldMk cId="1017143446" sldId="348"/>
            <ac:spMk id="8" creationId="{00000000-0000-0000-0000-000000000000}"/>
          </ac:spMkLst>
        </pc:spChg>
      </pc:sldChg>
      <pc:sldChg chg="del">
        <pc:chgData name="Staten, Christina" userId="1dcaa1c2-7e90-432c-9447-4a3c1a0e1eca" providerId="ADAL" clId="{4F2EA2F7-DF38-4F2A-B5D5-D204841139F7}" dt="2024-03-08T22:57:12.105" v="1263" actId="47"/>
        <pc:sldMkLst>
          <pc:docMk/>
          <pc:sldMk cId="1034617118" sldId="380"/>
        </pc:sldMkLst>
      </pc:sldChg>
      <pc:sldChg chg="modSp mod">
        <pc:chgData name="Staten, Christina" userId="1dcaa1c2-7e90-432c-9447-4a3c1a0e1eca" providerId="ADAL" clId="{4F2EA2F7-DF38-4F2A-B5D5-D204841139F7}" dt="2024-03-09T20:57:11.933" v="4704" actId="962"/>
        <pc:sldMkLst>
          <pc:docMk/>
          <pc:sldMk cId="479309313" sldId="394"/>
        </pc:sldMkLst>
        <pc:picChg chg="mod">
          <ac:chgData name="Staten, Christina" userId="1dcaa1c2-7e90-432c-9447-4a3c1a0e1eca" providerId="ADAL" clId="{4F2EA2F7-DF38-4F2A-B5D5-D204841139F7}" dt="2024-03-09T20:57:11.933" v="4704" actId="962"/>
          <ac:picMkLst>
            <pc:docMk/>
            <pc:sldMk cId="479309313" sldId="394"/>
            <ac:picMk id="8" creationId="{E624E10D-6C1A-453F-80CA-0C2E3428A7F0}"/>
          </ac:picMkLst>
        </pc:picChg>
      </pc:sldChg>
      <pc:sldChg chg="modSp mod ord">
        <pc:chgData name="Staten, Christina" userId="1dcaa1c2-7e90-432c-9447-4a3c1a0e1eca" providerId="ADAL" clId="{4F2EA2F7-DF38-4F2A-B5D5-D204841139F7}" dt="2024-03-09T20:57:42.831" v="4824" actId="962"/>
        <pc:sldMkLst>
          <pc:docMk/>
          <pc:sldMk cId="696902471" sldId="431"/>
        </pc:sldMkLst>
        <pc:spChg chg="mod">
          <ac:chgData name="Staten, Christina" userId="1dcaa1c2-7e90-432c-9447-4a3c1a0e1eca" providerId="ADAL" clId="{4F2EA2F7-DF38-4F2A-B5D5-D204841139F7}" dt="2024-03-08T22:54:21.272" v="1262" actId="20577"/>
          <ac:spMkLst>
            <pc:docMk/>
            <pc:sldMk cId="696902471" sldId="431"/>
            <ac:spMk id="7" creationId="{00000000-0000-0000-0000-000000000000}"/>
          </ac:spMkLst>
        </pc:spChg>
        <pc:picChg chg="mod">
          <ac:chgData name="Staten, Christina" userId="1dcaa1c2-7e90-432c-9447-4a3c1a0e1eca" providerId="ADAL" clId="{4F2EA2F7-DF38-4F2A-B5D5-D204841139F7}" dt="2024-03-09T20:57:42.831" v="4824" actId="962"/>
          <ac:picMkLst>
            <pc:docMk/>
            <pc:sldMk cId="696902471" sldId="431"/>
            <ac:picMk id="2" creationId="{41B1E7F9-0055-4DF3-AC26-7BB534A73136}"/>
          </ac:picMkLst>
        </pc:picChg>
      </pc:sldChg>
      <pc:sldChg chg="del">
        <pc:chgData name="Staten, Christina" userId="1dcaa1c2-7e90-432c-9447-4a3c1a0e1eca" providerId="ADAL" clId="{4F2EA2F7-DF38-4F2A-B5D5-D204841139F7}" dt="2024-03-09T20:18:12.750" v="2830" actId="47"/>
        <pc:sldMkLst>
          <pc:docMk/>
          <pc:sldMk cId="2829296640" sldId="463"/>
        </pc:sldMkLst>
      </pc:sldChg>
      <pc:sldChg chg="addSp delSp modSp mod ord modNotesTx">
        <pc:chgData name="Staten, Christina" userId="1dcaa1c2-7e90-432c-9447-4a3c1a0e1eca" providerId="ADAL" clId="{4F2EA2F7-DF38-4F2A-B5D5-D204841139F7}" dt="2024-03-10T20:37:57.924" v="5482" actId="1076"/>
        <pc:sldMkLst>
          <pc:docMk/>
          <pc:sldMk cId="2172637838" sldId="464"/>
        </pc:sldMkLst>
        <pc:spChg chg="add del mod">
          <ac:chgData name="Staten, Christina" userId="1dcaa1c2-7e90-432c-9447-4a3c1a0e1eca" providerId="ADAL" clId="{4F2EA2F7-DF38-4F2A-B5D5-D204841139F7}" dt="2024-03-09T19:54:51.747" v="2610" actId="478"/>
          <ac:spMkLst>
            <pc:docMk/>
            <pc:sldMk cId="2172637838" sldId="464"/>
            <ac:spMk id="2" creationId="{777FB005-B469-AB9C-C158-FA8059D6308F}"/>
          </ac:spMkLst>
        </pc:spChg>
        <pc:spChg chg="add mod">
          <ac:chgData name="Staten, Christina" userId="1dcaa1c2-7e90-432c-9447-4a3c1a0e1eca" providerId="ADAL" clId="{4F2EA2F7-DF38-4F2A-B5D5-D204841139F7}" dt="2024-03-09T20:00:16.496" v="2820" actId="1076"/>
          <ac:spMkLst>
            <pc:docMk/>
            <pc:sldMk cId="2172637838" sldId="464"/>
            <ac:spMk id="8" creationId="{8489E686-0242-6845-883E-BF7ABB3104F4}"/>
          </ac:spMkLst>
        </pc:spChg>
        <pc:spChg chg="mod">
          <ac:chgData name="Staten, Christina" userId="1dcaa1c2-7e90-432c-9447-4a3c1a0e1eca" providerId="ADAL" clId="{4F2EA2F7-DF38-4F2A-B5D5-D204841139F7}" dt="2024-03-09T19:54:07.720" v="2597" actId="1076"/>
          <ac:spMkLst>
            <pc:docMk/>
            <pc:sldMk cId="2172637838" sldId="464"/>
            <ac:spMk id="9" creationId="{19DE389E-1A06-47F8-9DA1-F3B39F1E8301}"/>
          </ac:spMkLst>
        </pc:spChg>
        <pc:spChg chg="add mod">
          <ac:chgData name="Staten, Christina" userId="1dcaa1c2-7e90-432c-9447-4a3c1a0e1eca" providerId="ADAL" clId="{4F2EA2F7-DF38-4F2A-B5D5-D204841139F7}" dt="2024-03-09T19:59:15.871" v="2815" actId="1076"/>
          <ac:spMkLst>
            <pc:docMk/>
            <pc:sldMk cId="2172637838" sldId="464"/>
            <ac:spMk id="10" creationId="{4487810D-7743-B26B-7051-BDF0FB2E0641}"/>
          </ac:spMkLst>
        </pc:spChg>
        <pc:spChg chg="add mod">
          <ac:chgData name="Staten, Christina" userId="1dcaa1c2-7e90-432c-9447-4a3c1a0e1eca" providerId="ADAL" clId="{4F2EA2F7-DF38-4F2A-B5D5-D204841139F7}" dt="2024-03-09T22:13:00.324" v="5431" actId="1076"/>
          <ac:spMkLst>
            <pc:docMk/>
            <pc:sldMk cId="2172637838" sldId="464"/>
            <ac:spMk id="12" creationId="{AA7184E4-5376-CFDF-4CEC-34CDE4BD9816}"/>
          </ac:spMkLst>
        </pc:spChg>
        <pc:spChg chg="add mod">
          <ac:chgData name="Staten, Christina" userId="1dcaa1c2-7e90-432c-9447-4a3c1a0e1eca" providerId="ADAL" clId="{4F2EA2F7-DF38-4F2A-B5D5-D204841139F7}" dt="2024-03-09T19:59:40.775" v="2819" actId="1076"/>
          <ac:spMkLst>
            <pc:docMk/>
            <pc:sldMk cId="2172637838" sldId="464"/>
            <ac:spMk id="13" creationId="{F78DB877-9A46-36F1-C1CA-385F35EC4686}"/>
          </ac:spMkLst>
        </pc:spChg>
        <pc:spChg chg="add mod">
          <ac:chgData name="Staten, Christina" userId="1dcaa1c2-7e90-432c-9447-4a3c1a0e1eca" providerId="ADAL" clId="{4F2EA2F7-DF38-4F2A-B5D5-D204841139F7}" dt="2024-03-10T20:37:57.924" v="5482" actId="1076"/>
          <ac:spMkLst>
            <pc:docMk/>
            <pc:sldMk cId="2172637838" sldId="464"/>
            <ac:spMk id="15" creationId="{9D58E7BA-DA6E-2AE2-A0CD-B0F8AE036363}"/>
          </ac:spMkLst>
        </pc:spChg>
        <pc:picChg chg="del">
          <ac:chgData name="Staten, Christina" userId="1dcaa1c2-7e90-432c-9447-4a3c1a0e1eca" providerId="ADAL" clId="{4F2EA2F7-DF38-4F2A-B5D5-D204841139F7}" dt="2024-03-09T19:53:20.416" v="2571" actId="478"/>
          <ac:picMkLst>
            <pc:docMk/>
            <pc:sldMk cId="2172637838" sldId="464"/>
            <ac:picMk id="3" creationId="{BFA7A193-0BF8-68C4-056B-057F6D986673}"/>
          </ac:picMkLst>
        </pc:picChg>
        <pc:picChg chg="add mod modCrop">
          <ac:chgData name="Staten, Christina" userId="1dcaa1c2-7e90-432c-9447-4a3c1a0e1eca" providerId="ADAL" clId="{4F2EA2F7-DF38-4F2A-B5D5-D204841139F7}" dt="2024-03-10T20:37:30.462" v="5472" actId="732"/>
          <ac:picMkLst>
            <pc:docMk/>
            <pc:sldMk cId="2172637838" sldId="464"/>
            <ac:picMk id="3" creationId="{DFE7795B-163F-5D27-FDE1-4DD6BA5A335A}"/>
          </ac:picMkLst>
        </pc:picChg>
        <pc:picChg chg="add mod">
          <ac:chgData name="Staten, Christina" userId="1dcaa1c2-7e90-432c-9447-4a3c1a0e1eca" providerId="ADAL" clId="{4F2EA2F7-DF38-4F2A-B5D5-D204841139F7}" dt="2024-03-09T19:55:11.217" v="2612" actId="1076"/>
          <ac:picMkLst>
            <pc:docMk/>
            <pc:sldMk cId="2172637838" sldId="464"/>
            <ac:picMk id="4" creationId="{7D0BB38A-699B-DE7D-CCDC-A7686006B4B9}"/>
          </ac:picMkLst>
        </pc:picChg>
        <pc:picChg chg="add mod">
          <ac:chgData name="Staten, Christina" userId="1dcaa1c2-7e90-432c-9447-4a3c1a0e1eca" providerId="ADAL" clId="{4F2EA2F7-DF38-4F2A-B5D5-D204841139F7}" dt="2024-03-09T22:12:55.143" v="5430" actId="1076"/>
          <ac:picMkLst>
            <pc:docMk/>
            <pc:sldMk cId="2172637838" sldId="464"/>
            <ac:picMk id="6" creationId="{9DD919ED-C175-5420-336F-69F1C5F260C8}"/>
          </ac:picMkLst>
        </pc:picChg>
        <pc:picChg chg="add mod">
          <ac:chgData name="Staten, Christina" userId="1dcaa1c2-7e90-432c-9447-4a3c1a0e1eca" providerId="ADAL" clId="{4F2EA2F7-DF38-4F2A-B5D5-D204841139F7}" dt="2024-03-09T20:55:51.875" v="4492" actId="962"/>
          <ac:picMkLst>
            <pc:docMk/>
            <pc:sldMk cId="2172637838" sldId="464"/>
            <ac:picMk id="7" creationId="{55E41FC4-A419-B585-9139-4C3195AD341A}"/>
          </ac:picMkLst>
        </pc:picChg>
      </pc:sldChg>
      <pc:sldChg chg="modSp mod">
        <pc:chgData name="Staten, Christina" userId="1dcaa1c2-7e90-432c-9447-4a3c1a0e1eca" providerId="ADAL" clId="{4F2EA2F7-DF38-4F2A-B5D5-D204841139F7}" dt="2024-03-09T20:57:30.945" v="4804" actId="962"/>
        <pc:sldMkLst>
          <pc:docMk/>
          <pc:sldMk cId="1185625631" sldId="465"/>
        </pc:sldMkLst>
        <pc:picChg chg="mod">
          <ac:chgData name="Staten, Christina" userId="1dcaa1c2-7e90-432c-9447-4a3c1a0e1eca" providerId="ADAL" clId="{4F2EA2F7-DF38-4F2A-B5D5-D204841139F7}" dt="2024-03-09T20:57:30.945" v="4804" actId="962"/>
          <ac:picMkLst>
            <pc:docMk/>
            <pc:sldMk cId="1185625631" sldId="465"/>
            <ac:picMk id="6" creationId="{CA935420-1B85-BC66-83CA-FE17B3A913F6}"/>
          </ac:picMkLst>
        </pc:picChg>
      </pc:sldChg>
      <pc:sldChg chg="modSp mod">
        <pc:chgData name="Staten, Christina" userId="1dcaa1c2-7e90-432c-9447-4a3c1a0e1eca" providerId="ADAL" clId="{4F2EA2F7-DF38-4F2A-B5D5-D204841139F7}" dt="2024-03-09T20:57:56.927" v="4854" actId="962"/>
        <pc:sldMkLst>
          <pc:docMk/>
          <pc:sldMk cId="1210102855" sldId="468"/>
        </pc:sldMkLst>
        <pc:picChg chg="mod">
          <ac:chgData name="Staten, Christina" userId="1dcaa1c2-7e90-432c-9447-4a3c1a0e1eca" providerId="ADAL" clId="{4F2EA2F7-DF38-4F2A-B5D5-D204841139F7}" dt="2024-03-09T20:57:56.927" v="4854" actId="962"/>
          <ac:picMkLst>
            <pc:docMk/>
            <pc:sldMk cId="1210102855" sldId="468"/>
            <ac:picMk id="4" creationId="{3D6B7F88-AECA-017D-8A41-7053403DC152}"/>
          </ac:picMkLst>
        </pc:picChg>
      </pc:sldChg>
      <pc:sldChg chg="modSp mod">
        <pc:chgData name="Staten, Christina" userId="1dcaa1c2-7e90-432c-9447-4a3c1a0e1eca" providerId="ADAL" clId="{4F2EA2F7-DF38-4F2A-B5D5-D204841139F7}" dt="2024-03-09T20:58:07.395" v="4896" actId="962"/>
        <pc:sldMkLst>
          <pc:docMk/>
          <pc:sldMk cId="1639438907" sldId="469"/>
        </pc:sldMkLst>
        <pc:picChg chg="mod">
          <ac:chgData name="Staten, Christina" userId="1dcaa1c2-7e90-432c-9447-4a3c1a0e1eca" providerId="ADAL" clId="{4F2EA2F7-DF38-4F2A-B5D5-D204841139F7}" dt="2024-03-09T20:58:07.395" v="4896" actId="962"/>
          <ac:picMkLst>
            <pc:docMk/>
            <pc:sldMk cId="1639438907" sldId="469"/>
            <ac:picMk id="13" creationId="{A69F238F-8A5F-F931-9F7E-4F3528CC6BCD}"/>
          </ac:picMkLst>
        </pc:picChg>
      </pc:sldChg>
      <pc:sldChg chg="addSp delSp modSp mod ord">
        <pc:chgData name="Staten, Christina" userId="1dcaa1c2-7e90-432c-9447-4a3c1a0e1eca" providerId="ADAL" clId="{4F2EA2F7-DF38-4F2A-B5D5-D204841139F7}" dt="2024-03-09T20:56:10.190" v="4546" actId="962"/>
        <pc:sldMkLst>
          <pc:docMk/>
          <pc:sldMk cId="3716892037" sldId="473"/>
        </pc:sldMkLst>
        <pc:spChg chg="mod">
          <ac:chgData name="Staten, Christina" userId="1dcaa1c2-7e90-432c-9447-4a3c1a0e1eca" providerId="ADAL" clId="{4F2EA2F7-DF38-4F2A-B5D5-D204841139F7}" dt="2024-03-09T20:16:34.463" v="2829" actId="20577"/>
          <ac:spMkLst>
            <pc:docMk/>
            <pc:sldMk cId="3716892037" sldId="473"/>
            <ac:spMk id="7" creationId="{00000000-0000-0000-0000-000000000000}"/>
          </ac:spMkLst>
        </pc:spChg>
        <pc:picChg chg="del">
          <ac:chgData name="Staten, Christina" userId="1dcaa1c2-7e90-432c-9447-4a3c1a0e1eca" providerId="ADAL" clId="{4F2EA2F7-DF38-4F2A-B5D5-D204841139F7}" dt="2024-03-09T20:33:40.045" v="3800" actId="478"/>
          <ac:picMkLst>
            <pc:docMk/>
            <pc:sldMk cId="3716892037" sldId="473"/>
            <ac:picMk id="3" creationId="{E506B87F-F0F1-538B-5F39-C9172882BFD5}"/>
          </ac:picMkLst>
        </pc:picChg>
        <pc:picChg chg="add mod">
          <ac:chgData name="Staten, Christina" userId="1dcaa1c2-7e90-432c-9447-4a3c1a0e1eca" providerId="ADAL" clId="{4F2EA2F7-DF38-4F2A-B5D5-D204841139F7}" dt="2024-03-09T20:56:10.190" v="4546" actId="962"/>
          <ac:picMkLst>
            <pc:docMk/>
            <pc:sldMk cId="3716892037" sldId="473"/>
            <ac:picMk id="4" creationId="{6ACA7F37-749C-785D-07DA-FF1121DDE426}"/>
          </ac:picMkLst>
        </pc:picChg>
      </pc:sldChg>
      <pc:sldChg chg="modSp mod ord">
        <pc:chgData name="Staten, Christina" userId="1dcaa1c2-7e90-432c-9447-4a3c1a0e1eca" providerId="ADAL" clId="{4F2EA2F7-DF38-4F2A-B5D5-D204841139F7}" dt="2024-03-09T20:56:14.900" v="4548" actId="962"/>
        <pc:sldMkLst>
          <pc:docMk/>
          <pc:sldMk cId="1308194583" sldId="474"/>
        </pc:sldMkLst>
        <pc:spChg chg="mod">
          <ac:chgData name="Staten, Christina" userId="1dcaa1c2-7e90-432c-9447-4a3c1a0e1eca" providerId="ADAL" clId="{4F2EA2F7-DF38-4F2A-B5D5-D204841139F7}" dt="2024-03-09T20:20:26.118" v="2959" actId="1076"/>
          <ac:spMkLst>
            <pc:docMk/>
            <pc:sldMk cId="1308194583" sldId="474"/>
            <ac:spMk id="2" creationId="{63BBF302-AE64-4535-A10E-B51B4238AFAB}"/>
          </ac:spMkLst>
        </pc:spChg>
        <pc:picChg chg="mod">
          <ac:chgData name="Staten, Christina" userId="1dcaa1c2-7e90-432c-9447-4a3c1a0e1eca" providerId="ADAL" clId="{4F2EA2F7-DF38-4F2A-B5D5-D204841139F7}" dt="2024-03-09T20:56:14.900" v="4548" actId="962"/>
          <ac:picMkLst>
            <pc:docMk/>
            <pc:sldMk cId="1308194583" sldId="474"/>
            <ac:picMk id="3" creationId="{CEAFA0A5-23C7-C1FA-D246-3CE40B715517}"/>
          </ac:picMkLst>
        </pc:picChg>
      </pc:sldChg>
      <pc:sldChg chg="del">
        <pc:chgData name="Staten, Christina" userId="1dcaa1c2-7e90-432c-9447-4a3c1a0e1eca" providerId="ADAL" clId="{4F2EA2F7-DF38-4F2A-B5D5-D204841139F7}" dt="2024-03-08T22:58:42.577" v="1355" actId="47"/>
        <pc:sldMkLst>
          <pc:docMk/>
          <pc:sldMk cId="2463901919" sldId="475"/>
        </pc:sldMkLst>
      </pc:sldChg>
      <pc:sldChg chg="modSp mod">
        <pc:chgData name="Staten, Christina" userId="1dcaa1c2-7e90-432c-9447-4a3c1a0e1eca" providerId="ADAL" clId="{4F2EA2F7-DF38-4F2A-B5D5-D204841139F7}" dt="2024-03-09T20:54:51.393" v="4304" actId="962"/>
        <pc:sldMkLst>
          <pc:docMk/>
          <pc:sldMk cId="1760982845" sldId="477"/>
        </pc:sldMkLst>
        <pc:spChg chg="mod">
          <ac:chgData name="Staten, Christina" userId="1dcaa1c2-7e90-432c-9447-4a3c1a0e1eca" providerId="ADAL" clId="{4F2EA2F7-DF38-4F2A-B5D5-D204841139F7}" dt="2024-03-08T23:02:33.830" v="1468" actId="20577"/>
          <ac:spMkLst>
            <pc:docMk/>
            <pc:sldMk cId="1760982845" sldId="477"/>
            <ac:spMk id="7" creationId="{00000000-0000-0000-0000-000000000000}"/>
          </ac:spMkLst>
        </pc:spChg>
        <pc:picChg chg="mod">
          <ac:chgData name="Staten, Christina" userId="1dcaa1c2-7e90-432c-9447-4a3c1a0e1eca" providerId="ADAL" clId="{4F2EA2F7-DF38-4F2A-B5D5-D204841139F7}" dt="2024-03-09T20:54:51.393" v="4304" actId="962"/>
          <ac:picMkLst>
            <pc:docMk/>
            <pc:sldMk cId="1760982845" sldId="477"/>
            <ac:picMk id="3" creationId="{4D3AE923-ED50-DD3E-1C5D-E1BFE537C984}"/>
          </ac:picMkLst>
        </pc:picChg>
      </pc:sldChg>
      <pc:sldChg chg="modSp mod">
        <pc:chgData name="Staten, Christina" userId="1dcaa1c2-7e90-432c-9447-4a3c1a0e1eca" providerId="ADAL" clId="{4F2EA2F7-DF38-4F2A-B5D5-D204841139F7}" dt="2024-03-09T20:56:49.161" v="4608" actId="962"/>
        <pc:sldMkLst>
          <pc:docMk/>
          <pc:sldMk cId="2451192091" sldId="478"/>
        </pc:sldMkLst>
        <pc:spChg chg="mod">
          <ac:chgData name="Staten, Christina" userId="1dcaa1c2-7e90-432c-9447-4a3c1a0e1eca" providerId="ADAL" clId="{4F2EA2F7-DF38-4F2A-B5D5-D204841139F7}" dt="2024-03-08T22:58:00.299" v="1354" actId="20577"/>
          <ac:spMkLst>
            <pc:docMk/>
            <pc:sldMk cId="2451192091" sldId="478"/>
            <ac:spMk id="7" creationId="{00000000-0000-0000-0000-000000000000}"/>
          </ac:spMkLst>
        </pc:spChg>
        <pc:picChg chg="mod">
          <ac:chgData name="Staten, Christina" userId="1dcaa1c2-7e90-432c-9447-4a3c1a0e1eca" providerId="ADAL" clId="{4F2EA2F7-DF38-4F2A-B5D5-D204841139F7}" dt="2024-03-09T20:56:49.161" v="4608" actId="962"/>
          <ac:picMkLst>
            <pc:docMk/>
            <pc:sldMk cId="2451192091" sldId="478"/>
            <ac:picMk id="3" creationId="{4D3AE923-ED50-DD3E-1C5D-E1BFE537C984}"/>
          </ac:picMkLst>
        </pc:picChg>
      </pc:sldChg>
      <pc:sldChg chg="del">
        <pc:chgData name="Staten, Christina" userId="1dcaa1c2-7e90-432c-9447-4a3c1a0e1eca" providerId="ADAL" clId="{4F2EA2F7-DF38-4F2A-B5D5-D204841139F7}" dt="2024-03-08T22:58:42.577" v="1355" actId="47"/>
        <pc:sldMkLst>
          <pc:docMk/>
          <pc:sldMk cId="3753695019" sldId="479"/>
        </pc:sldMkLst>
      </pc:sldChg>
      <pc:sldChg chg="modSp mod">
        <pc:chgData name="Staten, Christina" userId="1dcaa1c2-7e90-432c-9447-4a3c1a0e1eca" providerId="ADAL" clId="{4F2EA2F7-DF38-4F2A-B5D5-D204841139F7}" dt="2024-03-08T22:59:17.852" v="1359" actId="6549"/>
        <pc:sldMkLst>
          <pc:docMk/>
          <pc:sldMk cId="2605715408" sldId="480"/>
        </pc:sldMkLst>
        <pc:spChg chg="mod">
          <ac:chgData name="Staten, Christina" userId="1dcaa1c2-7e90-432c-9447-4a3c1a0e1eca" providerId="ADAL" clId="{4F2EA2F7-DF38-4F2A-B5D5-D204841139F7}" dt="2024-03-08T22:59:17.852" v="1359" actId="6549"/>
          <ac:spMkLst>
            <pc:docMk/>
            <pc:sldMk cId="2605715408" sldId="480"/>
            <ac:spMk id="2" creationId="{63BBF302-AE64-4535-A10E-B51B4238AFAB}"/>
          </ac:spMkLst>
        </pc:spChg>
      </pc:sldChg>
      <pc:sldChg chg="modSp del mod">
        <pc:chgData name="Staten, Christina" userId="1dcaa1c2-7e90-432c-9447-4a3c1a0e1eca" providerId="ADAL" clId="{4F2EA2F7-DF38-4F2A-B5D5-D204841139F7}" dt="2024-03-09T22:12:09.917" v="5428" actId="47"/>
        <pc:sldMkLst>
          <pc:docMk/>
          <pc:sldMk cId="2317715259" sldId="482"/>
        </pc:sldMkLst>
        <pc:picChg chg="mod">
          <ac:chgData name="Staten, Christina" userId="1dcaa1c2-7e90-432c-9447-4a3c1a0e1eca" providerId="ADAL" clId="{4F2EA2F7-DF38-4F2A-B5D5-D204841139F7}" dt="2024-03-09T20:56:42.581" v="4588" actId="962"/>
          <ac:picMkLst>
            <pc:docMk/>
            <pc:sldMk cId="2317715259" sldId="482"/>
            <ac:picMk id="3" creationId="{82F812DC-2A8F-D70E-C90A-52CEFD24B07B}"/>
          </ac:picMkLst>
        </pc:picChg>
      </pc:sldChg>
      <pc:sldChg chg="del">
        <pc:chgData name="Staten, Christina" userId="1dcaa1c2-7e90-432c-9447-4a3c1a0e1eca" providerId="ADAL" clId="{4F2EA2F7-DF38-4F2A-B5D5-D204841139F7}" dt="2024-03-08T22:59:31.783" v="1360" actId="47"/>
        <pc:sldMkLst>
          <pc:docMk/>
          <pc:sldMk cId="1506615682" sldId="486"/>
        </pc:sldMkLst>
      </pc:sldChg>
      <pc:sldChg chg="del">
        <pc:chgData name="Staten, Christina" userId="1dcaa1c2-7e90-432c-9447-4a3c1a0e1eca" providerId="ADAL" clId="{4F2EA2F7-DF38-4F2A-B5D5-D204841139F7}" dt="2024-03-08T22:39:21.778" v="51" actId="47"/>
        <pc:sldMkLst>
          <pc:docMk/>
          <pc:sldMk cId="2621553258" sldId="490"/>
        </pc:sldMkLst>
      </pc:sldChg>
      <pc:sldChg chg="addSp delSp modSp mod">
        <pc:chgData name="Staten, Christina" userId="1dcaa1c2-7e90-432c-9447-4a3c1a0e1eca" providerId="ADAL" clId="{4F2EA2F7-DF38-4F2A-B5D5-D204841139F7}" dt="2024-03-08T22:36:20.862" v="49" actId="6549"/>
        <pc:sldMkLst>
          <pc:docMk/>
          <pc:sldMk cId="21217627" sldId="491"/>
        </pc:sldMkLst>
        <pc:spChg chg="mod">
          <ac:chgData name="Staten, Christina" userId="1dcaa1c2-7e90-432c-9447-4a3c1a0e1eca" providerId="ADAL" clId="{4F2EA2F7-DF38-4F2A-B5D5-D204841139F7}" dt="2024-03-08T22:36:20.862" v="49" actId="6549"/>
          <ac:spMkLst>
            <pc:docMk/>
            <pc:sldMk cId="21217627" sldId="491"/>
            <ac:spMk id="7" creationId="{00000000-0000-0000-0000-000000000000}"/>
          </ac:spMkLst>
        </pc:spChg>
        <pc:graphicFrameChg chg="mod">
          <ac:chgData name="Staten, Christina" userId="1dcaa1c2-7e90-432c-9447-4a3c1a0e1eca" providerId="ADAL" clId="{4F2EA2F7-DF38-4F2A-B5D5-D204841139F7}" dt="2024-03-08T22:35:22.407" v="11"/>
          <ac:graphicFrameMkLst>
            <pc:docMk/>
            <pc:sldMk cId="21217627" sldId="491"/>
            <ac:graphicFrameMk id="2" creationId="{308CEA73-CFA5-D6C9-A0A6-059555E21759}"/>
          </ac:graphicFrameMkLst>
        </pc:graphicFrameChg>
        <pc:picChg chg="add del mod">
          <ac:chgData name="Staten, Christina" userId="1dcaa1c2-7e90-432c-9447-4a3c1a0e1eca" providerId="ADAL" clId="{4F2EA2F7-DF38-4F2A-B5D5-D204841139F7}" dt="2024-03-08T22:33:24.307" v="9" actId="478"/>
          <ac:picMkLst>
            <pc:docMk/>
            <pc:sldMk cId="21217627" sldId="491"/>
            <ac:picMk id="4" creationId="{F3B30A3D-0F43-DAC0-3248-DB3E9CB1D191}"/>
          </ac:picMkLst>
        </pc:picChg>
      </pc:sldChg>
      <pc:sldChg chg="modSp add mod">
        <pc:chgData name="Staten, Christina" userId="1dcaa1c2-7e90-432c-9447-4a3c1a0e1eca" providerId="ADAL" clId="{4F2EA2F7-DF38-4F2A-B5D5-D204841139F7}" dt="2024-03-09T20:54:42.803" v="4278" actId="962"/>
        <pc:sldMkLst>
          <pc:docMk/>
          <pc:sldMk cId="519984766" sldId="492"/>
        </pc:sldMkLst>
        <pc:spChg chg="mod">
          <ac:chgData name="Staten, Christina" userId="1dcaa1c2-7e90-432c-9447-4a3c1a0e1eca" providerId="ADAL" clId="{4F2EA2F7-DF38-4F2A-B5D5-D204841139F7}" dt="2024-03-09T19:31:47.103" v="2473" actId="20577"/>
          <ac:spMkLst>
            <pc:docMk/>
            <pc:sldMk cId="519984766" sldId="492"/>
            <ac:spMk id="7" creationId="{21F44665-F1F2-38E5-075E-5C0FDB7DF01B}"/>
          </ac:spMkLst>
        </pc:spChg>
        <pc:picChg chg="mod">
          <ac:chgData name="Staten, Christina" userId="1dcaa1c2-7e90-432c-9447-4a3c1a0e1eca" providerId="ADAL" clId="{4F2EA2F7-DF38-4F2A-B5D5-D204841139F7}" dt="2024-03-09T20:54:42.803" v="4278" actId="962"/>
          <ac:picMkLst>
            <pc:docMk/>
            <pc:sldMk cId="519984766" sldId="492"/>
            <ac:picMk id="3" creationId="{6E7C98B7-C2C1-0DFA-BBAE-9BCF0A2CD901}"/>
          </ac:picMkLst>
        </pc:picChg>
      </pc:sldChg>
      <pc:sldChg chg="addSp modSp mod">
        <pc:chgData name="Staten, Christina" userId="1dcaa1c2-7e90-432c-9447-4a3c1a0e1eca" providerId="ADAL" clId="{4F2EA2F7-DF38-4F2A-B5D5-D204841139F7}" dt="2024-03-09T20:55:00" v="4334" actId="962"/>
        <pc:sldMkLst>
          <pc:docMk/>
          <pc:sldMk cId="3583745231" sldId="493"/>
        </pc:sldMkLst>
        <pc:spChg chg="mod">
          <ac:chgData name="Staten, Christina" userId="1dcaa1c2-7e90-432c-9447-4a3c1a0e1eca" providerId="ADAL" clId="{4F2EA2F7-DF38-4F2A-B5D5-D204841139F7}" dt="2024-03-09T19:27:26.848" v="2362" actId="20577"/>
          <ac:spMkLst>
            <pc:docMk/>
            <pc:sldMk cId="3583745231" sldId="493"/>
            <ac:spMk id="2" creationId="{93555B4E-7425-DF93-8A6A-6307B2252A57}"/>
          </ac:spMkLst>
        </pc:spChg>
        <pc:spChg chg="add mod">
          <ac:chgData name="Staten, Christina" userId="1dcaa1c2-7e90-432c-9447-4a3c1a0e1eca" providerId="ADAL" clId="{4F2EA2F7-DF38-4F2A-B5D5-D204841139F7}" dt="2024-03-09T19:19:29.011" v="1814" actId="113"/>
          <ac:spMkLst>
            <pc:docMk/>
            <pc:sldMk cId="3583745231" sldId="493"/>
            <ac:spMk id="4" creationId="{36A2D47F-FE8D-F7E0-2CE5-6B1E27D43F6E}"/>
          </ac:spMkLst>
        </pc:spChg>
        <pc:picChg chg="mod">
          <ac:chgData name="Staten, Christina" userId="1dcaa1c2-7e90-432c-9447-4a3c1a0e1eca" providerId="ADAL" clId="{4F2EA2F7-DF38-4F2A-B5D5-D204841139F7}" dt="2024-03-09T20:55:00" v="4334" actId="962"/>
          <ac:picMkLst>
            <pc:docMk/>
            <pc:sldMk cId="3583745231" sldId="493"/>
            <ac:picMk id="3" creationId="{4D3AE923-ED50-DD3E-1C5D-E1BFE537C984}"/>
          </ac:picMkLst>
        </pc:picChg>
      </pc:sldChg>
      <pc:sldChg chg="delSp modSp add mod">
        <pc:chgData name="Staten, Christina" userId="1dcaa1c2-7e90-432c-9447-4a3c1a0e1eca" providerId="ADAL" clId="{4F2EA2F7-DF38-4F2A-B5D5-D204841139F7}" dt="2024-03-09T20:55:06.446" v="4356" actId="962"/>
        <pc:sldMkLst>
          <pc:docMk/>
          <pc:sldMk cId="457991714" sldId="494"/>
        </pc:sldMkLst>
        <pc:spChg chg="mod">
          <ac:chgData name="Staten, Christina" userId="1dcaa1c2-7e90-432c-9447-4a3c1a0e1eca" providerId="ADAL" clId="{4F2EA2F7-DF38-4F2A-B5D5-D204841139F7}" dt="2024-03-09T19:29:05.766" v="2428"/>
          <ac:spMkLst>
            <pc:docMk/>
            <pc:sldMk cId="457991714" sldId="494"/>
            <ac:spMk id="2" creationId="{75433AAA-233D-3C4B-8AC8-B206FC7A227E}"/>
          </ac:spMkLst>
        </pc:spChg>
        <pc:spChg chg="del">
          <ac:chgData name="Staten, Christina" userId="1dcaa1c2-7e90-432c-9447-4a3c1a0e1eca" providerId="ADAL" clId="{4F2EA2F7-DF38-4F2A-B5D5-D204841139F7}" dt="2024-03-09T19:26:21.160" v="2324" actId="478"/>
          <ac:spMkLst>
            <pc:docMk/>
            <pc:sldMk cId="457991714" sldId="494"/>
            <ac:spMk id="4" creationId="{C20FCA61-E736-703D-A3F6-560079533C66}"/>
          </ac:spMkLst>
        </pc:spChg>
        <pc:spChg chg="mod">
          <ac:chgData name="Staten, Christina" userId="1dcaa1c2-7e90-432c-9447-4a3c1a0e1eca" providerId="ADAL" clId="{4F2EA2F7-DF38-4F2A-B5D5-D204841139F7}" dt="2024-03-09T19:25:55.729" v="2323" actId="20577"/>
          <ac:spMkLst>
            <pc:docMk/>
            <pc:sldMk cId="457991714" sldId="494"/>
            <ac:spMk id="7" creationId="{C90547A7-707F-A7F0-8345-40AEA1A35F61}"/>
          </ac:spMkLst>
        </pc:spChg>
        <pc:picChg chg="mod">
          <ac:chgData name="Staten, Christina" userId="1dcaa1c2-7e90-432c-9447-4a3c1a0e1eca" providerId="ADAL" clId="{4F2EA2F7-DF38-4F2A-B5D5-D204841139F7}" dt="2024-03-09T20:55:06.446" v="4356" actId="962"/>
          <ac:picMkLst>
            <pc:docMk/>
            <pc:sldMk cId="457991714" sldId="494"/>
            <ac:picMk id="3" creationId="{8409A276-65A2-E4E8-0D03-1208473CD0A3}"/>
          </ac:picMkLst>
        </pc:picChg>
      </pc:sldChg>
      <pc:sldChg chg="addSp modSp add mod ord">
        <pc:chgData name="Staten, Christina" userId="1dcaa1c2-7e90-432c-9447-4a3c1a0e1eca" providerId="ADAL" clId="{4F2EA2F7-DF38-4F2A-B5D5-D204841139F7}" dt="2024-03-09T20:54:34.645" v="4256" actId="962"/>
        <pc:sldMkLst>
          <pc:docMk/>
          <pc:sldMk cId="1334753394" sldId="495"/>
        </pc:sldMkLst>
        <pc:spChg chg="add mod">
          <ac:chgData name="Staten, Christina" userId="1dcaa1c2-7e90-432c-9447-4a3c1a0e1eca" providerId="ADAL" clId="{4F2EA2F7-DF38-4F2A-B5D5-D204841139F7}" dt="2024-03-09T19:35:57.040" v="2556" actId="20577"/>
          <ac:spMkLst>
            <pc:docMk/>
            <pc:sldMk cId="1334753394" sldId="495"/>
            <ac:spMk id="2" creationId="{70226B48-7ADE-961A-74C3-FA576F85CB40}"/>
          </ac:spMkLst>
        </pc:spChg>
        <pc:spChg chg="mod">
          <ac:chgData name="Staten, Christina" userId="1dcaa1c2-7e90-432c-9447-4a3c1a0e1eca" providerId="ADAL" clId="{4F2EA2F7-DF38-4F2A-B5D5-D204841139F7}" dt="2024-03-09T19:33:59.599" v="2510" actId="1076"/>
          <ac:spMkLst>
            <pc:docMk/>
            <pc:sldMk cId="1334753394" sldId="495"/>
            <ac:spMk id="7" creationId="{342E7BAD-1C9D-5A01-F1B1-FA7F0CA0CF7D}"/>
          </ac:spMkLst>
        </pc:spChg>
        <pc:spChg chg="mod">
          <ac:chgData name="Staten, Christina" userId="1dcaa1c2-7e90-432c-9447-4a3c1a0e1eca" providerId="ADAL" clId="{4F2EA2F7-DF38-4F2A-B5D5-D204841139F7}" dt="2024-03-09T19:34:06.944" v="2512" actId="1076"/>
          <ac:spMkLst>
            <pc:docMk/>
            <pc:sldMk cId="1334753394" sldId="495"/>
            <ac:spMk id="13" creationId="{3821C11D-0F77-5277-EB5E-C908C1D55966}"/>
          </ac:spMkLst>
        </pc:spChg>
        <pc:picChg chg="mod">
          <ac:chgData name="Staten, Christina" userId="1dcaa1c2-7e90-432c-9447-4a3c1a0e1eca" providerId="ADAL" clId="{4F2EA2F7-DF38-4F2A-B5D5-D204841139F7}" dt="2024-03-09T20:54:34.645" v="4256" actId="962"/>
          <ac:picMkLst>
            <pc:docMk/>
            <pc:sldMk cId="1334753394" sldId="495"/>
            <ac:picMk id="3" creationId="{F172ECD3-A8B3-5832-7367-EC5FAEB321CD}"/>
          </ac:picMkLst>
        </pc:picChg>
      </pc:sldChg>
      <pc:sldChg chg="modSp add del mod">
        <pc:chgData name="Staten, Christina" userId="1dcaa1c2-7e90-432c-9447-4a3c1a0e1eca" providerId="ADAL" clId="{4F2EA2F7-DF38-4F2A-B5D5-D204841139F7}" dt="2024-03-09T19:31:23.245" v="2448" actId="47"/>
        <pc:sldMkLst>
          <pc:docMk/>
          <pc:sldMk cId="3683088726" sldId="496"/>
        </pc:sldMkLst>
        <pc:spChg chg="mod">
          <ac:chgData name="Staten, Christina" userId="1dcaa1c2-7e90-432c-9447-4a3c1a0e1eca" providerId="ADAL" clId="{4F2EA2F7-DF38-4F2A-B5D5-D204841139F7}" dt="2024-03-09T19:31:16.852" v="2447" actId="20577"/>
          <ac:spMkLst>
            <pc:docMk/>
            <pc:sldMk cId="3683088726" sldId="496"/>
            <ac:spMk id="7" creationId="{53602108-E976-5DF6-578A-002B1A8C2731}"/>
          </ac:spMkLst>
        </pc:spChg>
      </pc:sldChg>
      <pc:sldChg chg="modSp add mod">
        <pc:chgData name="Staten, Christina" userId="1dcaa1c2-7e90-432c-9447-4a3c1a0e1eca" providerId="ADAL" clId="{4F2EA2F7-DF38-4F2A-B5D5-D204841139F7}" dt="2024-03-09T20:55:35.154" v="4426" actId="962"/>
        <pc:sldMkLst>
          <pc:docMk/>
          <pc:sldMk cId="3975449005" sldId="496"/>
        </pc:sldMkLst>
        <pc:spChg chg="mod">
          <ac:chgData name="Staten, Christina" userId="1dcaa1c2-7e90-432c-9447-4a3c1a0e1eca" providerId="ADAL" clId="{4F2EA2F7-DF38-4F2A-B5D5-D204841139F7}" dt="2024-03-09T19:52:23.984" v="2562" actId="20577"/>
          <ac:spMkLst>
            <pc:docMk/>
            <pc:sldMk cId="3975449005" sldId="496"/>
            <ac:spMk id="7" creationId="{3BAF1DF6-A874-F24C-95C9-EB61C622C57A}"/>
          </ac:spMkLst>
        </pc:spChg>
        <pc:picChg chg="mod">
          <ac:chgData name="Staten, Christina" userId="1dcaa1c2-7e90-432c-9447-4a3c1a0e1eca" providerId="ADAL" clId="{4F2EA2F7-DF38-4F2A-B5D5-D204841139F7}" dt="2024-03-09T20:55:35.154" v="4426" actId="962"/>
          <ac:picMkLst>
            <pc:docMk/>
            <pc:sldMk cId="3975449005" sldId="496"/>
            <ac:picMk id="3" creationId="{8B5F4F66-9C6C-EB94-E424-DB648D7C5BD6}"/>
          </ac:picMkLst>
        </pc:picChg>
      </pc:sldChg>
      <pc:sldChg chg="modSp mod">
        <pc:chgData name="Staten, Christina" userId="1dcaa1c2-7e90-432c-9447-4a3c1a0e1eca" providerId="ADAL" clId="{4F2EA2F7-DF38-4F2A-B5D5-D204841139F7}" dt="2024-03-09T19:32:33.086" v="2475" actId="1076"/>
        <pc:sldMkLst>
          <pc:docMk/>
          <pc:sldMk cId="231459118" sldId="497"/>
        </pc:sldMkLst>
        <pc:spChg chg="mod">
          <ac:chgData name="Staten, Christina" userId="1dcaa1c2-7e90-432c-9447-4a3c1a0e1eca" providerId="ADAL" clId="{4F2EA2F7-DF38-4F2A-B5D5-D204841139F7}" dt="2024-03-09T19:32:33.086" v="2475" actId="1076"/>
          <ac:spMkLst>
            <pc:docMk/>
            <pc:sldMk cId="231459118" sldId="497"/>
            <ac:spMk id="9" creationId="{BEC7EB1E-A930-4207-A372-7E2BE25E5D85}"/>
          </ac:spMkLst>
        </pc:spChg>
        <pc:picChg chg="mod">
          <ac:chgData name="Staten, Christina" userId="1dcaa1c2-7e90-432c-9447-4a3c1a0e1eca" providerId="ADAL" clId="{4F2EA2F7-DF38-4F2A-B5D5-D204841139F7}" dt="2024-03-09T19:32:25.166" v="2474" actId="14100"/>
          <ac:picMkLst>
            <pc:docMk/>
            <pc:sldMk cId="231459118" sldId="497"/>
            <ac:picMk id="6" creationId="{7195D63B-535A-4FCE-87B6-65FE8DD94738}"/>
          </ac:picMkLst>
        </pc:picChg>
      </pc:sldChg>
      <pc:sldChg chg="modSp mod">
        <pc:chgData name="Staten, Christina" userId="1dcaa1c2-7e90-432c-9447-4a3c1a0e1eca" providerId="ADAL" clId="{4F2EA2F7-DF38-4F2A-B5D5-D204841139F7}" dt="2024-03-09T20:55:27.293" v="4408" actId="962"/>
        <pc:sldMkLst>
          <pc:docMk/>
          <pc:sldMk cId="3728820745" sldId="498"/>
        </pc:sldMkLst>
        <pc:picChg chg="mod">
          <ac:chgData name="Staten, Christina" userId="1dcaa1c2-7e90-432c-9447-4a3c1a0e1eca" providerId="ADAL" clId="{4F2EA2F7-DF38-4F2A-B5D5-D204841139F7}" dt="2024-03-09T20:55:27.293" v="4408" actId="962"/>
          <ac:picMkLst>
            <pc:docMk/>
            <pc:sldMk cId="3728820745" sldId="498"/>
            <ac:picMk id="14" creationId="{CCB9B29A-5963-48F7-9CC1-E5DE9FAF1503}"/>
          </ac:picMkLst>
        </pc:picChg>
      </pc:sldChg>
      <pc:sldChg chg="modSp add mod ord">
        <pc:chgData name="Staten, Christina" userId="1dcaa1c2-7e90-432c-9447-4a3c1a0e1eca" providerId="ADAL" clId="{4F2EA2F7-DF38-4F2A-B5D5-D204841139F7}" dt="2024-03-09T20:56:04.484" v="4524" actId="962"/>
        <pc:sldMkLst>
          <pc:docMk/>
          <pc:sldMk cId="1800290056" sldId="499"/>
        </pc:sldMkLst>
        <pc:picChg chg="mod">
          <ac:chgData name="Staten, Christina" userId="1dcaa1c2-7e90-432c-9447-4a3c1a0e1eca" providerId="ADAL" clId="{4F2EA2F7-DF38-4F2A-B5D5-D204841139F7}" dt="2024-03-09T20:56:04.484" v="4524" actId="962"/>
          <ac:picMkLst>
            <pc:docMk/>
            <pc:sldMk cId="1800290056" sldId="499"/>
            <ac:picMk id="3" creationId="{838703D0-C65F-21D4-0C37-F463E3805F74}"/>
          </ac:picMkLst>
        </pc:picChg>
      </pc:sldChg>
      <pc:sldChg chg="modSp add mod ord">
        <pc:chgData name="Staten, Christina" userId="1dcaa1c2-7e90-432c-9447-4a3c1a0e1eca" providerId="ADAL" clId="{4F2EA2F7-DF38-4F2A-B5D5-D204841139F7}" dt="2024-03-09T20:56:23.282" v="4566" actId="962"/>
        <pc:sldMkLst>
          <pc:docMk/>
          <pc:sldMk cId="1987848996" sldId="500"/>
        </pc:sldMkLst>
        <pc:spChg chg="mod">
          <ac:chgData name="Staten, Christina" userId="1dcaa1c2-7e90-432c-9447-4a3c1a0e1eca" providerId="ADAL" clId="{4F2EA2F7-DF38-4F2A-B5D5-D204841139F7}" dt="2024-03-09T20:22:18.534" v="2985" actId="14100"/>
          <ac:spMkLst>
            <pc:docMk/>
            <pc:sldMk cId="1987848996" sldId="500"/>
            <ac:spMk id="7" creationId="{999BB0DF-626D-6A53-7403-606A5FCCD872}"/>
          </ac:spMkLst>
        </pc:spChg>
        <pc:picChg chg="mod">
          <ac:chgData name="Staten, Christina" userId="1dcaa1c2-7e90-432c-9447-4a3c1a0e1eca" providerId="ADAL" clId="{4F2EA2F7-DF38-4F2A-B5D5-D204841139F7}" dt="2024-03-09T20:56:23.282" v="4566" actId="962"/>
          <ac:picMkLst>
            <pc:docMk/>
            <pc:sldMk cId="1987848996" sldId="500"/>
            <ac:picMk id="3" creationId="{157E977E-468E-D851-1A35-4C2EDC27E72B}"/>
          </ac:picMkLst>
        </pc:picChg>
      </pc:sldChg>
      <pc:sldChg chg="modSp add mod ord">
        <pc:chgData name="Staten, Christina" userId="1dcaa1c2-7e90-432c-9447-4a3c1a0e1eca" providerId="ADAL" clId="{4F2EA2F7-DF38-4F2A-B5D5-D204841139F7}" dt="2024-03-10T21:24:35.236" v="6129"/>
        <pc:sldMkLst>
          <pc:docMk/>
          <pc:sldMk cId="1804569256" sldId="501"/>
        </pc:sldMkLst>
        <pc:spChg chg="mod">
          <ac:chgData name="Staten, Christina" userId="1dcaa1c2-7e90-432c-9447-4a3c1a0e1eca" providerId="ADAL" clId="{4F2EA2F7-DF38-4F2A-B5D5-D204841139F7}" dt="2024-03-10T21:24:35.236" v="6129"/>
          <ac:spMkLst>
            <pc:docMk/>
            <pc:sldMk cId="1804569256" sldId="501"/>
            <ac:spMk id="2" creationId="{CD5F12CD-EE9C-4EF2-6BA0-B293F5327FA9}"/>
          </ac:spMkLst>
        </pc:spChg>
        <pc:spChg chg="mod">
          <ac:chgData name="Staten, Christina" userId="1dcaa1c2-7e90-432c-9447-4a3c1a0e1eca" providerId="ADAL" clId="{4F2EA2F7-DF38-4F2A-B5D5-D204841139F7}" dt="2024-03-09T20:23:35.679" v="3041" actId="20577"/>
          <ac:spMkLst>
            <pc:docMk/>
            <pc:sldMk cId="1804569256" sldId="501"/>
            <ac:spMk id="7" creationId="{D4E2898F-682F-3F11-9B2C-2BAA4AF7A36B}"/>
          </ac:spMkLst>
        </pc:spChg>
        <pc:picChg chg="mod">
          <ac:chgData name="Staten, Christina" userId="1dcaa1c2-7e90-432c-9447-4a3c1a0e1eca" providerId="ADAL" clId="{4F2EA2F7-DF38-4F2A-B5D5-D204841139F7}" dt="2024-03-09T20:56:28.581" v="4568" actId="962"/>
          <ac:picMkLst>
            <pc:docMk/>
            <pc:sldMk cId="1804569256" sldId="501"/>
            <ac:picMk id="3" creationId="{7E8C8DC8-72E2-A2B5-EDF9-A90A11B4261C}"/>
          </ac:picMkLst>
        </pc:picChg>
      </pc:sldChg>
      <pc:sldChg chg="modSp add mod">
        <pc:chgData name="Staten, Christina" userId="1dcaa1c2-7e90-432c-9447-4a3c1a0e1eca" providerId="ADAL" clId="{4F2EA2F7-DF38-4F2A-B5D5-D204841139F7}" dt="2024-03-09T20:54:17.108" v="4230" actId="962"/>
        <pc:sldMkLst>
          <pc:docMk/>
          <pc:sldMk cId="3155046905" sldId="502"/>
        </pc:sldMkLst>
        <pc:spChg chg="mod">
          <ac:chgData name="Staten, Christina" userId="1dcaa1c2-7e90-432c-9447-4a3c1a0e1eca" providerId="ADAL" clId="{4F2EA2F7-DF38-4F2A-B5D5-D204841139F7}" dt="2024-03-09T20:27:42.915" v="3566" actId="20577"/>
          <ac:spMkLst>
            <pc:docMk/>
            <pc:sldMk cId="3155046905" sldId="502"/>
            <ac:spMk id="2" creationId="{E35875A5-F5DE-6E93-45FB-7342CB9C1988}"/>
          </ac:spMkLst>
        </pc:spChg>
        <pc:spChg chg="mod">
          <ac:chgData name="Staten, Christina" userId="1dcaa1c2-7e90-432c-9447-4a3c1a0e1eca" providerId="ADAL" clId="{4F2EA2F7-DF38-4F2A-B5D5-D204841139F7}" dt="2024-03-09T20:26:21.220" v="3270" actId="20577"/>
          <ac:spMkLst>
            <pc:docMk/>
            <pc:sldMk cId="3155046905" sldId="502"/>
            <ac:spMk id="7" creationId="{7121E0A1-A880-C279-1BA8-7CB969233D3E}"/>
          </ac:spMkLst>
        </pc:spChg>
        <pc:picChg chg="mod">
          <ac:chgData name="Staten, Christina" userId="1dcaa1c2-7e90-432c-9447-4a3c1a0e1eca" providerId="ADAL" clId="{4F2EA2F7-DF38-4F2A-B5D5-D204841139F7}" dt="2024-03-09T20:54:17.108" v="4230" actId="962"/>
          <ac:picMkLst>
            <pc:docMk/>
            <pc:sldMk cId="3155046905" sldId="502"/>
            <ac:picMk id="3" creationId="{61E20400-4155-5B3A-3CDE-2EC0F399750C}"/>
          </ac:picMkLst>
        </pc:picChg>
      </pc:sldChg>
      <pc:sldChg chg="addSp delSp modSp add mod">
        <pc:chgData name="Staten, Christina" userId="1dcaa1c2-7e90-432c-9447-4a3c1a0e1eca" providerId="ADAL" clId="{4F2EA2F7-DF38-4F2A-B5D5-D204841139F7}" dt="2024-03-09T20:58:44.633" v="4897" actId="20577"/>
        <pc:sldMkLst>
          <pc:docMk/>
          <pc:sldMk cId="2630279595" sldId="503"/>
        </pc:sldMkLst>
        <pc:spChg chg="mod">
          <ac:chgData name="Staten, Christina" userId="1dcaa1c2-7e90-432c-9447-4a3c1a0e1eca" providerId="ADAL" clId="{4F2EA2F7-DF38-4F2A-B5D5-D204841139F7}" dt="2024-03-09T20:58:44.633" v="4897" actId="20577"/>
          <ac:spMkLst>
            <pc:docMk/>
            <pc:sldMk cId="2630279595" sldId="503"/>
            <ac:spMk id="2" creationId="{AB4D05C3-4D60-9C82-C95A-88E34539C33D}"/>
          </ac:spMkLst>
        </pc:spChg>
        <pc:spChg chg="mod">
          <ac:chgData name="Staten, Christina" userId="1dcaa1c2-7e90-432c-9447-4a3c1a0e1eca" providerId="ADAL" clId="{4F2EA2F7-DF38-4F2A-B5D5-D204841139F7}" dt="2024-03-09T20:31:50.717" v="3799" actId="20577"/>
          <ac:spMkLst>
            <pc:docMk/>
            <pc:sldMk cId="2630279595" sldId="503"/>
            <ac:spMk id="7" creationId="{86E2B8AA-5001-5E45-FF79-EFC5D5B153F7}"/>
          </ac:spMkLst>
        </pc:spChg>
        <pc:picChg chg="del">
          <ac:chgData name="Staten, Christina" userId="1dcaa1c2-7e90-432c-9447-4a3c1a0e1eca" providerId="ADAL" clId="{4F2EA2F7-DF38-4F2A-B5D5-D204841139F7}" dt="2024-03-09T20:28:45.249" v="3568" actId="478"/>
          <ac:picMkLst>
            <pc:docMk/>
            <pc:sldMk cId="2630279595" sldId="503"/>
            <ac:picMk id="3" creationId="{2B620538-6A8D-236B-0F4F-F3BB317E150F}"/>
          </ac:picMkLst>
        </pc:picChg>
        <pc:picChg chg="add mod">
          <ac:chgData name="Staten, Christina" userId="1dcaa1c2-7e90-432c-9447-4a3c1a0e1eca" providerId="ADAL" clId="{4F2EA2F7-DF38-4F2A-B5D5-D204841139F7}" dt="2024-03-09T20:29:35.936" v="3625" actId="14100"/>
          <ac:picMkLst>
            <pc:docMk/>
            <pc:sldMk cId="2630279595" sldId="503"/>
            <ac:picMk id="4" creationId="{DC2EC66B-9A10-D050-A38C-437D698EF589}"/>
          </ac:picMkLst>
        </pc:picChg>
      </pc:sldChg>
      <pc:sldChg chg="modSp add mod modNotesTx">
        <pc:chgData name="Staten, Christina" userId="1dcaa1c2-7e90-432c-9447-4a3c1a0e1eca" providerId="ADAL" clId="{4F2EA2F7-DF38-4F2A-B5D5-D204841139F7}" dt="2024-03-10T22:33:14.734" v="6130" actId="6549"/>
        <pc:sldMkLst>
          <pc:docMk/>
          <pc:sldMk cId="2984521139" sldId="504"/>
        </pc:sldMkLst>
        <pc:spChg chg="mod">
          <ac:chgData name="Staten, Christina" userId="1dcaa1c2-7e90-432c-9447-4a3c1a0e1eca" providerId="ADAL" clId="{4F2EA2F7-DF38-4F2A-B5D5-D204841139F7}" dt="2024-03-09T21:23:06.737" v="5427" actId="1076"/>
          <ac:spMkLst>
            <pc:docMk/>
            <pc:sldMk cId="2984521139" sldId="504"/>
            <ac:spMk id="2" creationId="{AEE34409-F7C5-C9F8-B502-516434005FFE}"/>
          </ac:spMkLst>
        </pc:spChg>
        <pc:spChg chg="mod">
          <ac:chgData name="Staten, Christina" userId="1dcaa1c2-7e90-432c-9447-4a3c1a0e1eca" providerId="ADAL" clId="{4F2EA2F7-DF38-4F2A-B5D5-D204841139F7}" dt="2024-03-09T21:22:46.693" v="5423" actId="1076"/>
          <ac:spMkLst>
            <pc:docMk/>
            <pc:sldMk cId="2984521139" sldId="504"/>
            <ac:spMk id="5" creationId="{BAC1B61A-4893-0A1A-EAD0-3E606D333F9F}"/>
          </ac:spMkLst>
        </pc:spChg>
        <pc:spChg chg="mod">
          <ac:chgData name="Staten, Christina" userId="1dcaa1c2-7e90-432c-9447-4a3c1a0e1eca" providerId="ADAL" clId="{4F2EA2F7-DF38-4F2A-B5D5-D204841139F7}" dt="2024-03-09T21:22:45.237" v="5422" actId="6549"/>
          <ac:spMkLst>
            <pc:docMk/>
            <pc:sldMk cId="2984521139" sldId="504"/>
            <ac:spMk id="7" creationId="{2885F571-FB97-08FA-A9B0-4F9D2163E91B}"/>
          </ac:spMkLst>
        </pc:spChg>
      </pc:sldChg>
      <pc:sldChg chg="modSp add mod ord">
        <pc:chgData name="Staten, Christina" userId="1dcaa1c2-7e90-432c-9447-4a3c1a0e1eca" providerId="ADAL" clId="{4F2EA2F7-DF38-4F2A-B5D5-D204841139F7}" dt="2024-03-09T21:21:36.354" v="5419" actId="6549"/>
        <pc:sldMkLst>
          <pc:docMk/>
          <pc:sldMk cId="2023647332" sldId="505"/>
        </pc:sldMkLst>
        <pc:spChg chg="mod">
          <ac:chgData name="Staten, Christina" userId="1dcaa1c2-7e90-432c-9447-4a3c1a0e1eca" providerId="ADAL" clId="{4F2EA2F7-DF38-4F2A-B5D5-D204841139F7}" dt="2024-03-09T21:21:36.354" v="5419" actId="6549"/>
          <ac:spMkLst>
            <pc:docMk/>
            <pc:sldMk cId="2023647332" sldId="505"/>
            <ac:spMk id="7" creationId="{CC720206-5B55-BCD7-C483-6E0751699557}"/>
          </ac:spMkLst>
        </pc:spChg>
      </pc:sldChg>
      <pc:sldChg chg="modSp add mod">
        <pc:chgData name="Staten, Christina" userId="1dcaa1c2-7e90-432c-9447-4a3c1a0e1eca" providerId="ADAL" clId="{4F2EA2F7-DF38-4F2A-B5D5-D204841139F7}" dt="2024-03-10T21:22:57.079" v="6117" actId="1076"/>
        <pc:sldMkLst>
          <pc:docMk/>
          <pc:sldMk cId="2152021427" sldId="506"/>
        </pc:sldMkLst>
        <pc:spChg chg="mod">
          <ac:chgData name="Staten, Christina" userId="1dcaa1c2-7e90-432c-9447-4a3c1a0e1eca" providerId="ADAL" clId="{4F2EA2F7-DF38-4F2A-B5D5-D204841139F7}" dt="2024-03-10T21:22:32.294" v="6094" actId="20577"/>
          <ac:spMkLst>
            <pc:docMk/>
            <pc:sldMk cId="2152021427" sldId="506"/>
            <ac:spMk id="2" creationId="{EA756B2E-F277-5E06-1DB5-6DEF1E1BF664}"/>
          </ac:spMkLst>
        </pc:spChg>
        <pc:spChg chg="mod">
          <ac:chgData name="Staten, Christina" userId="1dcaa1c2-7e90-432c-9447-4a3c1a0e1eca" providerId="ADAL" clId="{4F2EA2F7-DF38-4F2A-B5D5-D204841139F7}" dt="2024-03-10T21:22:57.079" v="6117" actId="1076"/>
          <ac:spMkLst>
            <pc:docMk/>
            <pc:sldMk cId="2152021427" sldId="506"/>
            <ac:spMk id="4" creationId="{4FE8AAB6-F7C6-EAE1-C01E-7C45068A3F56}"/>
          </ac:spMkLst>
        </pc:spChg>
        <pc:spChg chg="mod">
          <ac:chgData name="Staten, Christina" userId="1dcaa1c2-7e90-432c-9447-4a3c1a0e1eca" providerId="ADAL" clId="{4F2EA2F7-DF38-4F2A-B5D5-D204841139F7}" dt="2024-03-10T21:17:51.666" v="5510" actId="20577"/>
          <ac:spMkLst>
            <pc:docMk/>
            <pc:sldMk cId="2152021427" sldId="506"/>
            <ac:spMk id="7" creationId="{9B1FBAE0-044D-C3E7-95B9-031F2412023E}"/>
          </ac:spMkLst>
        </pc:spChg>
      </pc:sldChg>
    </pc:docChg>
  </pc:docChgLst>
  <pc:docChgLst>
    <pc:chgData name="Trum, Eric" userId="S::cb0381@mt.gov::f4dea995-13d7-4015-a1e3-88413867b110" providerId="AD" clId="Web-{E278E2E1-2192-1136-CC36-774873D10EE2}"/>
    <pc:docChg chg="modSld">
      <pc:chgData name="Trum, Eric" userId="S::cb0381@mt.gov::f4dea995-13d7-4015-a1e3-88413867b110" providerId="AD" clId="Web-{E278E2E1-2192-1136-CC36-774873D10EE2}" dt="2022-11-29T15:16:23.355" v="59" actId="20577"/>
      <pc:docMkLst>
        <pc:docMk/>
      </pc:docMkLst>
      <pc:sldChg chg="modSp">
        <pc:chgData name="Trum, Eric" userId="S::cb0381@mt.gov::f4dea995-13d7-4015-a1e3-88413867b110" providerId="AD" clId="Web-{E278E2E1-2192-1136-CC36-774873D10EE2}" dt="2022-11-29T15:16:23.355" v="59" actId="20577"/>
        <pc:sldMkLst>
          <pc:docMk/>
          <pc:sldMk cId="1512680068" sldId="427"/>
        </pc:sldMkLst>
        <pc:spChg chg="mod">
          <ac:chgData name="Trum, Eric" userId="S::cb0381@mt.gov::f4dea995-13d7-4015-a1e3-88413867b110" providerId="AD" clId="Web-{E278E2E1-2192-1136-CC36-774873D10EE2}" dt="2022-11-29T15:16:23.355" v="59" actId="20577"/>
          <ac:spMkLst>
            <pc:docMk/>
            <pc:sldMk cId="1512680068" sldId="427"/>
            <ac:spMk id="2" creationId="{63BBF302-AE64-4535-A10E-B51B4238AFAB}"/>
          </ac:spMkLst>
        </pc:spChg>
      </pc:sldChg>
      <pc:sldChg chg="modSp">
        <pc:chgData name="Trum, Eric" userId="S::cb0381@mt.gov::f4dea995-13d7-4015-a1e3-88413867b110" providerId="AD" clId="Web-{E278E2E1-2192-1136-CC36-774873D10EE2}" dt="2022-11-29T15:10:43.319" v="17" actId="20577"/>
        <pc:sldMkLst>
          <pc:docMk/>
          <pc:sldMk cId="1639438907" sldId="469"/>
        </pc:sldMkLst>
        <pc:spChg chg="mod">
          <ac:chgData name="Trum, Eric" userId="S::cb0381@mt.gov::f4dea995-13d7-4015-a1e3-88413867b110" providerId="AD" clId="Web-{E278E2E1-2192-1136-CC36-774873D10EE2}" dt="2022-11-29T15:10:43.319" v="17" actId="20577"/>
          <ac:spMkLst>
            <pc:docMk/>
            <pc:sldMk cId="1639438907" sldId="469"/>
            <ac:spMk id="17" creationId="{A1639BEA-A3FC-24FF-872F-219912C0D225}"/>
          </ac:spMkLst>
        </pc:spChg>
        <pc:picChg chg="mod">
          <ac:chgData name="Trum, Eric" userId="S::cb0381@mt.gov::f4dea995-13d7-4015-a1e3-88413867b110" providerId="AD" clId="Web-{E278E2E1-2192-1136-CC36-774873D10EE2}" dt="2022-11-29T15:08:00.582" v="4" actId="1076"/>
          <ac:picMkLst>
            <pc:docMk/>
            <pc:sldMk cId="1639438907" sldId="469"/>
            <ac:picMk id="14" creationId="{DB1EB990-070E-4519-8B12-DEE697B93117}"/>
          </ac:picMkLst>
        </pc:picChg>
      </pc:sldChg>
    </pc:docChg>
  </pc:docChgLst>
  <pc:docChgLst>
    <pc:chgData name="Ockey, Mark" userId="S::cb0211@mt.gov::ec5be5fe-1198-4e8c-b95c-5dc6191bdb34" providerId="AD" clId="Web-{683D7D8D-B53A-A870-DDC6-4E2930F06BAA}"/>
    <pc:docChg chg="modSld">
      <pc:chgData name="Ockey, Mark" userId="S::cb0211@mt.gov::ec5be5fe-1198-4e8c-b95c-5dc6191bdb34" providerId="AD" clId="Web-{683D7D8D-B53A-A870-DDC6-4E2930F06BAA}" dt="2022-11-30T15:27:31.164" v="250" actId="20577"/>
      <pc:docMkLst>
        <pc:docMk/>
      </pc:docMkLst>
      <pc:sldChg chg="addSp modSp">
        <pc:chgData name="Ockey, Mark" userId="S::cb0211@mt.gov::ec5be5fe-1198-4e8c-b95c-5dc6191bdb34" providerId="AD" clId="Web-{683D7D8D-B53A-A870-DDC6-4E2930F06BAA}" dt="2022-11-30T15:27:31.164" v="250" actId="20577"/>
        <pc:sldMkLst>
          <pc:docMk/>
          <pc:sldMk cId="836467253" sldId="484"/>
        </pc:sldMkLst>
        <pc:spChg chg="mod">
          <ac:chgData name="Ockey, Mark" userId="S::cb0211@mt.gov::ec5be5fe-1198-4e8c-b95c-5dc6191bdb34" providerId="AD" clId="Web-{683D7D8D-B53A-A870-DDC6-4E2930F06BAA}" dt="2022-11-30T15:20:36.173" v="0" actId="1076"/>
          <ac:spMkLst>
            <pc:docMk/>
            <pc:sldMk cId="836467253" sldId="484"/>
            <ac:spMk id="13" creationId="{9F0CB61A-D791-5047-9305-1419D9597B17}"/>
          </ac:spMkLst>
        </pc:spChg>
        <pc:spChg chg="mod">
          <ac:chgData name="Ockey, Mark" userId="S::cb0211@mt.gov::ec5be5fe-1198-4e8c-b95c-5dc6191bdb34" providerId="AD" clId="Web-{683D7D8D-B53A-A870-DDC6-4E2930F06BAA}" dt="2022-11-30T15:27:31.164" v="250" actId="20577"/>
          <ac:spMkLst>
            <pc:docMk/>
            <pc:sldMk cId="836467253" sldId="484"/>
            <ac:spMk id="17" creationId="{A1639BEA-A3FC-24FF-872F-219912C0D225}"/>
          </ac:spMkLst>
        </pc:spChg>
        <pc:picChg chg="add mod">
          <ac:chgData name="Ockey, Mark" userId="S::cb0211@mt.gov::ec5be5fe-1198-4e8c-b95c-5dc6191bdb34" providerId="AD" clId="Web-{683D7D8D-B53A-A870-DDC6-4E2930F06BAA}" dt="2022-11-30T15:22:19.253" v="10" actId="1076"/>
          <ac:picMkLst>
            <pc:docMk/>
            <pc:sldMk cId="836467253" sldId="484"/>
            <ac:picMk id="3" creationId="{933EA0AB-AC8D-BEFF-7144-ED6D2841DC5F}"/>
          </ac:picMkLst>
        </pc:picChg>
        <pc:picChg chg="mod">
          <ac:chgData name="Ockey, Mark" userId="S::cb0211@mt.gov::ec5be5fe-1198-4e8c-b95c-5dc6191bdb34" providerId="AD" clId="Web-{683D7D8D-B53A-A870-DDC6-4E2930F06BAA}" dt="2022-11-30T15:22:11.065" v="9" actId="1076"/>
          <ac:picMkLst>
            <pc:docMk/>
            <pc:sldMk cId="836467253" sldId="484"/>
            <ac:picMk id="4" creationId="{F2B1DBFE-E243-3DC9-B7E9-808DF153CE73}"/>
          </ac:picMkLst>
        </pc:picChg>
        <pc:picChg chg="mod">
          <ac:chgData name="Ockey, Mark" userId="S::cb0211@mt.gov::ec5be5fe-1198-4e8c-b95c-5dc6191bdb34" providerId="AD" clId="Web-{683D7D8D-B53A-A870-DDC6-4E2930F06BAA}" dt="2022-11-30T15:22:01.237" v="8" actId="1076"/>
          <ac:picMkLst>
            <pc:docMk/>
            <pc:sldMk cId="836467253" sldId="484"/>
            <ac:picMk id="6" creationId="{110C425F-3C82-D22E-FE0F-9FEBC621BE38}"/>
          </ac:picMkLst>
        </pc:picChg>
        <pc:picChg chg="mod">
          <ac:chgData name="Ockey, Mark" userId="S::cb0211@mt.gov::ec5be5fe-1198-4e8c-b95c-5dc6191bdb34" providerId="AD" clId="Web-{683D7D8D-B53A-A870-DDC6-4E2930F06BAA}" dt="2022-11-30T15:20:47.517" v="1" actId="1076"/>
          <ac:picMkLst>
            <pc:docMk/>
            <pc:sldMk cId="836467253" sldId="484"/>
            <ac:picMk id="12" creationId="{5A4EA990-21C6-D340-B255-6217C062272D}"/>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8B40E8-A36A-47F2-B2F2-09BB39A267E9}"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US"/>
        </a:p>
      </dgm:t>
    </dgm:pt>
    <dgm:pt modelId="{480BA182-C5F6-4063-9A48-464E6DE66C60}">
      <dgm:prSet phldrT="[Text]"/>
      <dgm:spPr/>
      <dgm:t>
        <a:bodyPr/>
        <a:lstStyle/>
        <a:p>
          <a:r>
            <a:rPr lang="en-US"/>
            <a:t>Bureau Chief</a:t>
          </a:r>
          <a:br>
            <a:rPr lang="en-US"/>
          </a:br>
          <a:r>
            <a:rPr lang="en-US"/>
            <a:t>Andy Ulven</a:t>
          </a:r>
        </a:p>
      </dgm:t>
    </dgm:pt>
    <dgm:pt modelId="{362AFAF9-114D-4DDB-8993-710DDCA1EF8C}" type="parTrans" cxnId="{2402ABEE-7BEB-46BA-8EC0-A329F42C4F93}">
      <dgm:prSet/>
      <dgm:spPr/>
      <dgm:t>
        <a:bodyPr/>
        <a:lstStyle/>
        <a:p>
          <a:endParaRPr lang="en-US"/>
        </a:p>
      </dgm:t>
    </dgm:pt>
    <dgm:pt modelId="{888EE3F2-9A80-4609-81AD-3A3EE99A11B2}" type="sibTrans" cxnId="{2402ABEE-7BEB-46BA-8EC0-A329F42C4F93}">
      <dgm:prSet/>
      <dgm:spPr/>
      <dgm:t>
        <a:bodyPr/>
        <a:lstStyle/>
        <a:p>
          <a:endParaRPr lang="en-US"/>
        </a:p>
      </dgm:t>
    </dgm:pt>
    <dgm:pt modelId="{DBF1FFFF-15D8-40CF-9463-EF8EE9954D01}" type="asst">
      <dgm:prSet phldrT="[Text]"/>
      <dgm:spPr/>
      <dgm:t>
        <a:bodyPr/>
        <a:lstStyle/>
        <a:p>
          <a:r>
            <a:rPr lang="en-US"/>
            <a:t>QA Manager</a:t>
          </a:r>
          <a:br>
            <a:rPr lang="en-US"/>
          </a:br>
          <a:r>
            <a:rPr lang="en-US"/>
            <a:t>Erin Louden</a:t>
          </a:r>
        </a:p>
      </dgm:t>
    </dgm:pt>
    <dgm:pt modelId="{7A72594E-8228-4791-AE79-7B395F972A81}" type="parTrans" cxnId="{A044D6D2-AB5D-4A23-B005-C5DE0776FC5B}">
      <dgm:prSet/>
      <dgm:spPr/>
      <dgm:t>
        <a:bodyPr/>
        <a:lstStyle/>
        <a:p>
          <a:endParaRPr lang="en-US"/>
        </a:p>
      </dgm:t>
    </dgm:pt>
    <dgm:pt modelId="{22DB8A20-EC2B-4DF5-9A52-345D9349C1E9}" type="sibTrans" cxnId="{A044D6D2-AB5D-4A23-B005-C5DE0776FC5B}">
      <dgm:prSet/>
      <dgm:spPr/>
      <dgm:t>
        <a:bodyPr/>
        <a:lstStyle/>
        <a:p>
          <a:endParaRPr lang="en-US"/>
        </a:p>
      </dgm:t>
    </dgm:pt>
    <dgm:pt modelId="{7EE3006E-1BB3-452E-9EEF-0CDC5E8DC4F8}">
      <dgm:prSet phldrT="[Text]"/>
      <dgm:spPr/>
      <dgm:t>
        <a:bodyPr/>
        <a:lstStyle/>
        <a:p>
          <a:r>
            <a:rPr lang="en-US"/>
            <a:t>Water Quality Standards &amp; Modeling</a:t>
          </a:r>
          <a:br>
            <a:rPr lang="en-US"/>
          </a:br>
          <a:r>
            <a:rPr lang="en-US"/>
            <a:t>Katie Makarowski</a:t>
          </a:r>
        </a:p>
      </dgm:t>
    </dgm:pt>
    <dgm:pt modelId="{DDB99685-666C-4A84-8754-CAF8B13002FA}" type="parTrans" cxnId="{4E636EBC-6726-47F0-8912-A2304D15C864}">
      <dgm:prSet/>
      <dgm:spPr/>
      <dgm:t>
        <a:bodyPr/>
        <a:lstStyle/>
        <a:p>
          <a:endParaRPr lang="en-US"/>
        </a:p>
      </dgm:t>
    </dgm:pt>
    <dgm:pt modelId="{5288FA7A-82B1-40C4-A320-EF40CD3A9D8D}" type="sibTrans" cxnId="{4E636EBC-6726-47F0-8912-A2304D15C864}">
      <dgm:prSet/>
      <dgm:spPr/>
      <dgm:t>
        <a:bodyPr/>
        <a:lstStyle/>
        <a:p>
          <a:endParaRPr lang="en-US"/>
        </a:p>
      </dgm:t>
    </dgm:pt>
    <dgm:pt modelId="{FD1A62FB-4039-4D48-A146-BFAF169AFD44}">
      <dgm:prSet phldrT="[Text]"/>
      <dgm:spPr/>
      <dgm:t>
        <a:bodyPr/>
        <a:lstStyle/>
        <a:p>
          <a:r>
            <a:rPr lang="en-US"/>
            <a:t>Monitoring &amp; Assessment</a:t>
          </a:r>
          <a:br>
            <a:rPr lang="en-US"/>
          </a:br>
          <a:r>
            <a:rPr lang="en-US"/>
            <a:t>Darrin Kron</a:t>
          </a:r>
        </a:p>
      </dgm:t>
    </dgm:pt>
    <dgm:pt modelId="{B4BC3909-EF4F-4272-A5DA-DA02D57AF741}" type="parTrans" cxnId="{2916C861-C2B5-4E01-B520-779594A0213C}">
      <dgm:prSet/>
      <dgm:spPr/>
      <dgm:t>
        <a:bodyPr/>
        <a:lstStyle/>
        <a:p>
          <a:endParaRPr lang="en-US"/>
        </a:p>
      </dgm:t>
    </dgm:pt>
    <dgm:pt modelId="{BC3316A9-D096-435B-B0AD-1DC778854C2D}" type="sibTrans" cxnId="{2916C861-C2B5-4E01-B520-779594A0213C}">
      <dgm:prSet/>
      <dgm:spPr/>
      <dgm:t>
        <a:bodyPr/>
        <a:lstStyle/>
        <a:p>
          <a:endParaRPr lang="en-US"/>
        </a:p>
      </dgm:t>
    </dgm:pt>
    <dgm:pt modelId="{8BCD5402-4B95-48BA-A5B2-B109281139F1}">
      <dgm:prSet phldrT="[Text]"/>
      <dgm:spPr/>
      <dgm:t>
        <a:bodyPr/>
        <a:lstStyle/>
        <a:p>
          <a:r>
            <a:rPr lang="en-US"/>
            <a:t>TMDLs</a:t>
          </a:r>
          <a:br>
            <a:rPr lang="en-US"/>
          </a:br>
          <a:r>
            <a:rPr lang="en-US"/>
            <a:t>Christina Staten</a:t>
          </a:r>
        </a:p>
      </dgm:t>
    </dgm:pt>
    <dgm:pt modelId="{B9E143BC-2B70-4628-B102-BC7CDB7DEC83}" type="parTrans" cxnId="{FD4C816D-475E-4C7D-AC94-5B01F266D8C6}">
      <dgm:prSet/>
      <dgm:spPr/>
      <dgm:t>
        <a:bodyPr/>
        <a:lstStyle/>
        <a:p>
          <a:endParaRPr lang="en-US"/>
        </a:p>
      </dgm:t>
    </dgm:pt>
    <dgm:pt modelId="{5B06C254-B771-4D40-963F-37A632E80066}" type="sibTrans" cxnId="{FD4C816D-475E-4C7D-AC94-5B01F266D8C6}">
      <dgm:prSet/>
      <dgm:spPr/>
      <dgm:t>
        <a:bodyPr/>
        <a:lstStyle/>
        <a:p>
          <a:endParaRPr lang="en-US"/>
        </a:p>
      </dgm:t>
    </dgm:pt>
    <dgm:pt modelId="{35BDF365-F322-43F1-9B99-4146B1B69919}">
      <dgm:prSet phldrT="[Text]"/>
      <dgm:spPr/>
      <dgm:t>
        <a:bodyPr/>
        <a:lstStyle/>
        <a:p>
          <a:pPr rtl="0"/>
          <a:r>
            <a:rPr lang="en-US"/>
            <a:t>Nonpoint Source &amp; Wetlands</a:t>
          </a:r>
          <a:br>
            <a:rPr lang="en-US"/>
          </a:br>
          <a:r>
            <a:rPr lang="en-US">
              <a:latin typeface="Calibri"/>
            </a:rPr>
            <a:t>Hannah Riedl</a:t>
          </a:r>
          <a:endParaRPr lang="en-US"/>
        </a:p>
      </dgm:t>
    </dgm:pt>
    <dgm:pt modelId="{B5BAB0F3-51C8-405F-A441-6098D8C9818A}" type="parTrans" cxnId="{DDC62FB9-17FE-4530-9E1A-6EC8BDB2618F}">
      <dgm:prSet/>
      <dgm:spPr/>
      <dgm:t>
        <a:bodyPr/>
        <a:lstStyle/>
        <a:p>
          <a:endParaRPr lang="en-US"/>
        </a:p>
      </dgm:t>
    </dgm:pt>
    <dgm:pt modelId="{990B5331-9080-4A1F-A935-BD1F24663DBE}" type="sibTrans" cxnId="{DDC62FB9-17FE-4530-9E1A-6EC8BDB2618F}">
      <dgm:prSet/>
      <dgm:spPr/>
      <dgm:t>
        <a:bodyPr/>
        <a:lstStyle/>
        <a:p>
          <a:endParaRPr lang="en-US"/>
        </a:p>
      </dgm:t>
    </dgm:pt>
    <dgm:pt modelId="{C63233CA-7C2F-4FB3-8707-13CD020A0473}" type="pres">
      <dgm:prSet presAssocID="{2C8B40E8-A36A-47F2-B2F2-09BB39A267E9}" presName="hierChild1" presStyleCnt="0">
        <dgm:presLayoutVars>
          <dgm:orgChart val="1"/>
          <dgm:chPref val="1"/>
          <dgm:dir/>
          <dgm:animOne val="branch"/>
          <dgm:animLvl val="lvl"/>
          <dgm:resizeHandles/>
        </dgm:presLayoutVars>
      </dgm:prSet>
      <dgm:spPr/>
    </dgm:pt>
    <dgm:pt modelId="{7B77180C-86E4-4893-809C-0A2909EE2414}" type="pres">
      <dgm:prSet presAssocID="{480BA182-C5F6-4063-9A48-464E6DE66C60}" presName="hierRoot1" presStyleCnt="0">
        <dgm:presLayoutVars>
          <dgm:hierBranch val="init"/>
        </dgm:presLayoutVars>
      </dgm:prSet>
      <dgm:spPr/>
    </dgm:pt>
    <dgm:pt modelId="{88972115-63A9-4597-89AC-AA14B5684E5D}" type="pres">
      <dgm:prSet presAssocID="{480BA182-C5F6-4063-9A48-464E6DE66C60}" presName="rootComposite1" presStyleCnt="0"/>
      <dgm:spPr/>
    </dgm:pt>
    <dgm:pt modelId="{501CC86F-7580-4F9E-95F1-FAD60C0FA547}" type="pres">
      <dgm:prSet presAssocID="{480BA182-C5F6-4063-9A48-464E6DE66C60}" presName="rootText1" presStyleLbl="node0" presStyleIdx="0" presStyleCnt="1">
        <dgm:presLayoutVars>
          <dgm:chPref val="3"/>
        </dgm:presLayoutVars>
      </dgm:prSet>
      <dgm:spPr/>
    </dgm:pt>
    <dgm:pt modelId="{BFBE00B8-EEB9-4BD1-8318-41C327005DF2}" type="pres">
      <dgm:prSet presAssocID="{480BA182-C5F6-4063-9A48-464E6DE66C60}" presName="rootPict1" presStyleLbl="alignImgPlace1" presStyleIdx="0" presStyleCnt="6"/>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8F232195-8810-4A68-9015-785E45425A19}" type="pres">
      <dgm:prSet presAssocID="{480BA182-C5F6-4063-9A48-464E6DE66C60}" presName="rootConnector1" presStyleLbl="node1" presStyleIdx="0" presStyleCnt="0"/>
      <dgm:spPr/>
    </dgm:pt>
    <dgm:pt modelId="{F9EE6C8C-91B2-4C37-965E-642C9354EB71}" type="pres">
      <dgm:prSet presAssocID="{480BA182-C5F6-4063-9A48-464E6DE66C60}" presName="hierChild2" presStyleCnt="0"/>
      <dgm:spPr/>
    </dgm:pt>
    <dgm:pt modelId="{189900C8-B7D8-4EF8-B156-FF88CF31A2C0}" type="pres">
      <dgm:prSet presAssocID="{DDB99685-666C-4A84-8754-CAF8B13002FA}" presName="Name37" presStyleLbl="parChTrans1D2" presStyleIdx="0" presStyleCnt="5"/>
      <dgm:spPr/>
    </dgm:pt>
    <dgm:pt modelId="{81853452-F53A-45A5-B833-E56C336104AC}" type="pres">
      <dgm:prSet presAssocID="{7EE3006E-1BB3-452E-9EEF-0CDC5E8DC4F8}" presName="hierRoot2" presStyleCnt="0">
        <dgm:presLayoutVars>
          <dgm:hierBranch val="init"/>
        </dgm:presLayoutVars>
      </dgm:prSet>
      <dgm:spPr/>
    </dgm:pt>
    <dgm:pt modelId="{D6EDA7ED-C22E-48D3-B383-A735CC442DEE}" type="pres">
      <dgm:prSet presAssocID="{7EE3006E-1BB3-452E-9EEF-0CDC5E8DC4F8}" presName="rootComposite" presStyleCnt="0"/>
      <dgm:spPr/>
    </dgm:pt>
    <dgm:pt modelId="{BC880E25-3BCF-48C3-A51C-311BBA314B86}" type="pres">
      <dgm:prSet presAssocID="{7EE3006E-1BB3-452E-9EEF-0CDC5E8DC4F8}" presName="rootText" presStyleLbl="node2" presStyleIdx="0" presStyleCnt="4">
        <dgm:presLayoutVars>
          <dgm:chPref val="3"/>
        </dgm:presLayoutVars>
      </dgm:prSet>
      <dgm:spPr/>
    </dgm:pt>
    <dgm:pt modelId="{754891CE-8653-4574-B98A-4C5D26F6F109}" type="pres">
      <dgm:prSet presAssocID="{7EE3006E-1BB3-452E-9EEF-0CDC5E8DC4F8}" presName="rootPict" presStyleLbl="alignImgPlace1" presStyleIdx="1" presStyleCnt="6"/>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BE53A349-D840-4020-81B6-3A009BAAE364}" type="pres">
      <dgm:prSet presAssocID="{7EE3006E-1BB3-452E-9EEF-0CDC5E8DC4F8}" presName="rootConnector" presStyleLbl="node2" presStyleIdx="0" presStyleCnt="4"/>
      <dgm:spPr/>
    </dgm:pt>
    <dgm:pt modelId="{9D2879B7-DD25-46EB-A674-93870EEC799E}" type="pres">
      <dgm:prSet presAssocID="{7EE3006E-1BB3-452E-9EEF-0CDC5E8DC4F8}" presName="hierChild4" presStyleCnt="0"/>
      <dgm:spPr/>
    </dgm:pt>
    <dgm:pt modelId="{0C3B370F-4A33-4168-8CA4-F250B21765A9}" type="pres">
      <dgm:prSet presAssocID="{7EE3006E-1BB3-452E-9EEF-0CDC5E8DC4F8}" presName="hierChild5" presStyleCnt="0"/>
      <dgm:spPr/>
    </dgm:pt>
    <dgm:pt modelId="{339CA7F7-D1C1-4AF8-8B5A-D0787B9BD826}" type="pres">
      <dgm:prSet presAssocID="{B4BC3909-EF4F-4272-A5DA-DA02D57AF741}" presName="Name37" presStyleLbl="parChTrans1D2" presStyleIdx="1" presStyleCnt="5"/>
      <dgm:spPr/>
    </dgm:pt>
    <dgm:pt modelId="{09C8BB89-7C76-422E-A43D-8C3F5D88A86D}" type="pres">
      <dgm:prSet presAssocID="{FD1A62FB-4039-4D48-A146-BFAF169AFD44}" presName="hierRoot2" presStyleCnt="0">
        <dgm:presLayoutVars>
          <dgm:hierBranch val="init"/>
        </dgm:presLayoutVars>
      </dgm:prSet>
      <dgm:spPr/>
    </dgm:pt>
    <dgm:pt modelId="{E58813D7-8F1C-4A57-90BD-C16E4580C0B1}" type="pres">
      <dgm:prSet presAssocID="{FD1A62FB-4039-4D48-A146-BFAF169AFD44}" presName="rootComposite" presStyleCnt="0"/>
      <dgm:spPr/>
    </dgm:pt>
    <dgm:pt modelId="{7491E4C8-FB84-4AE6-AC66-E82CF2E1136F}" type="pres">
      <dgm:prSet presAssocID="{FD1A62FB-4039-4D48-A146-BFAF169AFD44}" presName="rootText" presStyleLbl="node2" presStyleIdx="1" presStyleCnt="4">
        <dgm:presLayoutVars>
          <dgm:chPref val="3"/>
        </dgm:presLayoutVars>
      </dgm:prSet>
      <dgm:spPr/>
    </dgm:pt>
    <dgm:pt modelId="{861376FC-58B5-45D1-B13B-35CD5E8E7618}" type="pres">
      <dgm:prSet presAssocID="{FD1A62FB-4039-4D48-A146-BFAF169AFD44}" presName="rootPict" presStyleLbl="alignImgPlace1" presStyleIdx="2" presStyleCnt="6"/>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321B4844-2398-4512-A95F-19AA5E539609}" type="pres">
      <dgm:prSet presAssocID="{FD1A62FB-4039-4D48-A146-BFAF169AFD44}" presName="rootConnector" presStyleLbl="node2" presStyleIdx="1" presStyleCnt="4"/>
      <dgm:spPr/>
    </dgm:pt>
    <dgm:pt modelId="{2E15DA99-3B67-4F89-86ED-A4B08E07AB5F}" type="pres">
      <dgm:prSet presAssocID="{FD1A62FB-4039-4D48-A146-BFAF169AFD44}" presName="hierChild4" presStyleCnt="0"/>
      <dgm:spPr/>
    </dgm:pt>
    <dgm:pt modelId="{55437957-1221-4633-A192-F39F637F772C}" type="pres">
      <dgm:prSet presAssocID="{FD1A62FB-4039-4D48-A146-BFAF169AFD44}" presName="hierChild5" presStyleCnt="0"/>
      <dgm:spPr/>
    </dgm:pt>
    <dgm:pt modelId="{8030FC4C-3504-4F66-A393-F62114E90321}" type="pres">
      <dgm:prSet presAssocID="{B9E143BC-2B70-4628-B102-BC7CDB7DEC83}" presName="Name37" presStyleLbl="parChTrans1D2" presStyleIdx="2" presStyleCnt="5"/>
      <dgm:spPr/>
    </dgm:pt>
    <dgm:pt modelId="{7A083B73-0E12-4D97-913E-5E4620B5A598}" type="pres">
      <dgm:prSet presAssocID="{8BCD5402-4B95-48BA-A5B2-B109281139F1}" presName="hierRoot2" presStyleCnt="0">
        <dgm:presLayoutVars>
          <dgm:hierBranch val="init"/>
        </dgm:presLayoutVars>
      </dgm:prSet>
      <dgm:spPr/>
    </dgm:pt>
    <dgm:pt modelId="{1625D999-CD92-4C55-8316-F28CEAB61041}" type="pres">
      <dgm:prSet presAssocID="{8BCD5402-4B95-48BA-A5B2-B109281139F1}" presName="rootComposite" presStyleCnt="0"/>
      <dgm:spPr/>
    </dgm:pt>
    <dgm:pt modelId="{6E82EB4F-D6AC-4F14-B49C-DD2876B83FF9}" type="pres">
      <dgm:prSet presAssocID="{8BCD5402-4B95-48BA-A5B2-B109281139F1}" presName="rootText" presStyleLbl="node2" presStyleIdx="2" presStyleCnt="4">
        <dgm:presLayoutVars>
          <dgm:chPref val="3"/>
        </dgm:presLayoutVars>
      </dgm:prSet>
      <dgm:spPr/>
    </dgm:pt>
    <dgm:pt modelId="{DD0C6EAE-1AAE-4BE0-B76C-4504DB4B6CEE}" type="pres">
      <dgm:prSet presAssocID="{8BCD5402-4B95-48BA-A5B2-B109281139F1}" presName="rootPict" presStyleLbl="alignImgPlace1" presStyleIdx="3" presStyleCnt="6"/>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D1209436-D1F0-415F-9490-9E781F91232F}" type="pres">
      <dgm:prSet presAssocID="{8BCD5402-4B95-48BA-A5B2-B109281139F1}" presName="rootConnector" presStyleLbl="node2" presStyleIdx="2" presStyleCnt="4"/>
      <dgm:spPr/>
    </dgm:pt>
    <dgm:pt modelId="{C11A4FE7-37C1-4ADF-B75B-0628B5F5F797}" type="pres">
      <dgm:prSet presAssocID="{8BCD5402-4B95-48BA-A5B2-B109281139F1}" presName="hierChild4" presStyleCnt="0"/>
      <dgm:spPr/>
    </dgm:pt>
    <dgm:pt modelId="{2A21FDB6-3DE2-42BA-9EE7-8E29B784384A}" type="pres">
      <dgm:prSet presAssocID="{8BCD5402-4B95-48BA-A5B2-B109281139F1}" presName="hierChild5" presStyleCnt="0"/>
      <dgm:spPr/>
    </dgm:pt>
    <dgm:pt modelId="{D3AF0B05-BD0D-45CA-A007-482AD822151A}" type="pres">
      <dgm:prSet presAssocID="{B5BAB0F3-51C8-405F-A441-6098D8C9818A}" presName="Name37" presStyleLbl="parChTrans1D2" presStyleIdx="3" presStyleCnt="5"/>
      <dgm:spPr/>
    </dgm:pt>
    <dgm:pt modelId="{1BCD9B58-680A-4CC4-AF5B-D6C74B3CDE5F}" type="pres">
      <dgm:prSet presAssocID="{35BDF365-F322-43F1-9B99-4146B1B69919}" presName="hierRoot2" presStyleCnt="0">
        <dgm:presLayoutVars>
          <dgm:hierBranch val="init"/>
        </dgm:presLayoutVars>
      </dgm:prSet>
      <dgm:spPr/>
    </dgm:pt>
    <dgm:pt modelId="{10A13011-9395-4EF4-B4A7-6BA173AF4A5C}" type="pres">
      <dgm:prSet presAssocID="{35BDF365-F322-43F1-9B99-4146B1B69919}" presName="rootComposite" presStyleCnt="0"/>
      <dgm:spPr/>
    </dgm:pt>
    <dgm:pt modelId="{A2D1C7C1-B980-4C88-B297-A9011F2CB46D}" type="pres">
      <dgm:prSet presAssocID="{35BDF365-F322-43F1-9B99-4146B1B69919}" presName="rootText" presStyleLbl="node2" presStyleIdx="3" presStyleCnt="4">
        <dgm:presLayoutVars>
          <dgm:chPref val="3"/>
        </dgm:presLayoutVars>
      </dgm:prSet>
      <dgm:spPr/>
    </dgm:pt>
    <dgm:pt modelId="{3524F610-87EF-40BE-84CD-DED57295FB34}" type="pres">
      <dgm:prSet presAssocID="{35BDF365-F322-43F1-9B99-4146B1B69919}" presName="rootPict" presStyleLbl="alignImgPlace1" presStyleIdx="4" presStyleCnt="6"/>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 modelId="{D5F9FFB2-BE51-44D2-B7C3-9301D8D1EDF5}" type="pres">
      <dgm:prSet presAssocID="{35BDF365-F322-43F1-9B99-4146B1B69919}" presName="rootConnector" presStyleLbl="node2" presStyleIdx="3" presStyleCnt="4"/>
      <dgm:spPr/>
    </dgm:pt>
    <dgm:pt modelId="{F076D8B9-2094-4907-A5C5-1E2FA2C4DD3B}" type="pres">
      <dgm:prSet presAssocID="{35BDF365-F322-43F1-9B99-4146B1B69919}" presName="hierChild4" presStyleCnt="0"/>
      <dgm:spPr/>
    </dgm:pt>
    <dgm:pt modelId="{DACC3037-018B-449B-8EA8-C1BA2A06A9DA}" type="pres">
      <dgm:prSet presAssocID="{35BDF365-F322-43F1-9B99-4146B1B69919}" presName="hierChild5" presStyleCnt="0"/>
      <dgm:spPr/>
    </dgm:pt>
    <dgm:pt modelId="{29D0E863-E41A-4FCD-A38F-F09BD8C4B3BD}" type="pres">
      <dgm:prSet presAssocID="{480BA182-C5F6-4063-9A48-464E6DE66C60}" presName="hierChild3" presStyleCnt="0"/>
      <dgm:spPr/>
    </dgm:pt>
    <dgm:pt modelId="{9B43A340-7305-4FBC-9DDE-8BA2A4E4A92E}" type="pres">
      <dgm:prSet presAssocID="{7A72594E-8228-4791-AE79-7B395F972A81}" presName="Name111" presStyleLbl="parChTrans1D2" presStyleIdx="4" presStyleCnt="5"/>
      <dgm:spPr/>
    </dgm:pt>
    <dgm:pt modelId="{0C403E46-3FCB-4A35-A541-D8FE98A18730}" type="pres">
      <dgm:prSet presAssocID="{DBF1FFFF-15D8-40CF-9463-EF8EE9954D01}" presName="hierRoot3" presStyleCnt="0">
        <dgm:presLayoutVars>
          <dgm:hierBranch val="init"/>
        </dgm:presLayoutVars>
      </dgm:prSet>
      <dgm:spPr/>
    </dgm:pt>
    <dgm:pt modelId="{4DD536F3-DDE2-4B6A-816E-CF273B917D73}" type="pres">
      <dgm:prSet presAssocID="{DBF1FFFF-15D8-40CF-9463-EF8EE9954D01}" presName="rootComposite3" presStyleCnt="0"/>
      <dgm:spPr/>
    </dgm:pt>
    <dgm:pt modelId="{0180E5DC-B5A7-403F-BED7-D3B0CC4F1861}" type="pres">
      <dgm:prSet presAssocID="{DBF1FFFF-15D8-40CF-9463-EF8EE9954D01}" presName="rootText3" presStyleLbl="asst1" presStyleIdx="0" presStyleCnt="1">
        <dgm:presLayoutVars>
          <dgm:chPref val="3"/>
        </dgm:presLayoutVars>
      </dgm:prSet>
      <dgm:spPr/>
    </dgm:pt>
    <dgm:pt modelId="{BD93B03C-8C27-4D64-AA4A-341F2D3130FF}" type="pres">
      <dgm:prSet presAssocID="{DBF1FFFF-15D8-40CF-9463-EF8EE9954D01}" presName="rootPict3" presStyleLbl="alignImgPlace1" presStyleIdx="5" presStyleCnt="6"/>
      <dgm:spPr/>
    </dgm:pt>
    <dgm:pt modelId="{52BD3BBF-2E8B-4D88-AB57-B46BD00CD345}" type="pres">
      <dgm:prSet presAssocID="{DBF1FFFF-15D8-40CF-9463-EF8EE9954D01}" presName="rootConnector3" presStyleLbl="asst1" presStyleIdx="0" presStyleCnt="1"/>
      <dgm:spPr/>
    </dgm:pt>
    <dgm:pt modelId="{2BFA1876-231D-40DB-A755-692A0C77DFB1}" type="pres">
      <dgm:prSet presAssocID="{DBF1FFFF-15D8-40CF-9463-EF8EE9954D01}" presName="hierChild6" presStyleCnt="0"/>
      <dgm:spPr/>
    </dgm:pt>
    <dgm:pt modelId="{30AA98BB-8763-4C28-A68A-BB6031B82ADD}" type="pres">
      <dgm:prSet presAssocID="{DBF1FFFF-15D8-40CF-9463-EF8EE9954D01}" presName="hierChild7" presStyleCnt="0"/>
      <dgm:spPr/>
    </dgm:pt>
  </dgm:ptLst>
  <dgm:cxnLst>
    <dgm:cxn modelId="{5A098204-7EE9-4C3F-B839-B07EE067058B}" type="presOf" srcId="{7A72594E-8228-4791-AE79-7B395F972A81}" destId="{9B43A340-7305-4FBC-9DDE-8BA2A4E4A92E}" srcOrd="0" destOrd="0" presId="urn:microsoft.com/office/officeart/2005/8/layout/pictureOrgChart+Icon"/>
    <dgm:cxn modelId="{ADCC1209-DC57-4445-B15E-3917A4554C15}" type="presOf" srcId="{7EE3006E-1BB3-452E-9EEF-0CDC5E8DC4F8}" destId="{BC880E25-3BCF-48C3-A51C-311BBA314B86}" srcOrd="0" destOrd="0" presId="urn:microsoft.com/office/officeart/2005/8/layout/pictureOrgChart+Icon"/>
    <dgm:cxn modelId="{DF617316-C036-44E8-9A69-A69B0B5FE610}" type="presOf" srcId="{480BA182-C5F6-4063-9A48-464E6DE66C60}" destId="{8F232195-8810-4A68-9015-785E45425A19}" srcOrd="1" destOrd="0" presId="urn:microsoft.com/office/officeart/2005/8/layout/pictureOrgChart+Icon"/>
    <dgm:cxn modelId="{0C389F17-4F17-4D2C-AFEB-5A6D5E9160F8}" type="presOf" srcId="{2C8B40E8-A36A-47F2-B2F2-09BB39A267E9}" destId="{C63233CA-7C2F-4FB3-8707-13CD020A0473}" srcOrd="0" destOrd="0" presId="urn:microsoft.com/office/officeart/2005/8/layout/pictureOrgChart+Icon"/>
    <dgm:cxn modelId="{6B4CCE33-587C-4DCF-97F9-A52390C94BBA}" type="presOf" srcId="{B9E143BC-2B70-4628-B102-BC7CDB7DEC83}" destId="{8030FC4C-3504-4F66-A393-F62114E90321}" srcOrd="0" destOrd="0" presId="urn:microsoft.com/office/officeart/2005/8/layout/pictureOrgChart+Icon"/>
    <dgm:cxn modelId="{316C753C-67E0-4722-8A7D-6BC9C93DAE5E}" type="presOf" srcId="{B5BAB0F3-51C8-405F-A441-6098D8C9818A}" destId="{D3AF0B05-BD0D-45CA-A007-482AD822151A}" srcOrd="0" destOrd="0" presId="urn:microsoft.com/office/officeart/2005/8/layout/pictureOrgChart+Icon"/>
    <dgm:cxn modelId="{C4DE5C5F-066C-4BBB-8CFE-64C847892EF6}" type="presOf" srcId="{DDB99685-666C-4A84-8754-CAF8B13002FA}" destId="{189900C8-B7D8-4EF8-B156-FF88CF31A2C0}" srcOrd="0" destOrd="0" presId="urn:microsoft.com/office/officeart/2005/8/layout/pictureOrgChart+Icon"/>
    <dgm:cxn modelId="{6C3D3F61-2428-4A02-945D-FE01C62ABD03}" type="presOf" srcId="{7EE3006E-1BB3-452E-9EEF-0CDC5E8DC4F8}" destId="{BE53A349-D840-4020-81B6-3A009BAAE364}" srcOrd="1" destOrd="0" presId="urn:microsoft.com/office/officeart/2005/8/layout/pictureOrgChart+Icon"/>
    <dgm:cxn modelId="{2916C861-C2B5-4E01-B520-779594A0213C}" srcId="{480BA182-C5F6-4063-9A48-464E6DE66C60}" destId="{FD1A62FB-4039-4D48-A146-BFAF169AFD44}" srcOrd="2" destOrd="0" parTransId="{B4BC3909-EF4F-4272-A5DA-DA02D57AF741}" sibTransId="{BC3316A9-D096-435B-B0AD-1DC778854C2D}"/>
    <dgm:cxn modelId="{CB596144-2124-4F9E-857E-22C66E8D6175}" type="presOf" srcId="{B4BC3909-EF4F-4272-A5DA-DA02D57AF741}" destId="{339CA7F7-D1C1-4AF8-8B5A-D0787B9BD826}" srcOrd="0" destOrd="0" presId="urn:microsoft.com/office/officeart/2005/8/layout/pictureOrgChart+Icon"/>
    <dgm:cxn modelId="{B969444D-0C91-4819-B95B-4EDB058DFF7A}" type="presOf" srcId="{DBF1FFFF-15D8-40CF-9463-EF8EE9954D01}" destId="{0180E5DC-B5A7-403F-BED7-D3B0CC4F1861}" srcOrd="0" destOrd="0" presId="urn:microsoft.com/office/officeart/2005/8/layout/pictureOrgChart+Icon"/>
    <dgm:cxn modelId="{FD4C816D-475E-4C7D-AC94-5B01F266D8C6}" srcId="{480BA182-C5F6-4063-9A48-464E6DE66C60}" destId="{8BCD5402-4B95-48BA-A5B2-B109281139F1}" srcOrd="3" destOrd="0" parTransId="{B9E143BC-2B70-4628-B102-BC7CDB7DEC83}" sibTransId="{5B06C254-B771-4D40-963F-37A632E80066}"/>
    <dgm:cxn modelId="{4BED5D73-DC21-4C4F-B926-CB8F505B3CFD}" type="presOf" srcId="{FD1A62FB-4039-4D48-A146-BFAF169AFD44}" destId="{321B4844-2398-4512-A95F-19AA5E539609}" srcOrd="1" destOrd="0" presId="urn:microsoft.com/office/officeart/2005/8/layout/pictureOrgChart+Icon"/>
    <dgm:cxn modelId="{827D475A-80A4-4D80-9AF4-98CD68683358}" type="presOf" srcId="{35BDF365-F322-43F1-9B99-4146B1B69919}" destId="{D5F9FFB2-BE51-44D2-B7C3-9301D8D1EDF5}" srcOrd="1" destOrd="0" presId="urn:microsoft.com/office/officeart/2005/8/layout/pictureOrgChart+Icon"/>
    <dgm:cxn modelId="{FD468184-7CB1-422D-98BC-DB1B2C93BF1D}" type="presOf" srcId="{480BA182-C5F6-4063-9A48-464E6DE66C60}" destId="{501CC86F-7580-4F9E-95F1-FAD60C0FA547}" srcOrd="0" destOrd="0" presId="urn:microsoft.com/office/officeart/2005/8/layout/pictureOrgChart+Icon"/>
    <dgm:cxn modelId="{6A0D3B93-4435-4A5E-B816-9B88FE4CF508}" type="presOf" srcId="{35BDF365-F322-43F1-9B99-4146B1B69919}" destId="{A2D1C7C1-B980-4C88-B297-A9011F2CB46D}" srcOrd="0" destOrd="0" presId="urn:microsoft.com/office/officeart/2005/8/layout/pictureOrgChart+Icon"/>
    <dgm:cxn modelId="{485AA7AD-9686-41AE-B493-8D4000A39703}" type="presOf" srcId="{8BCD5402-4B95-48BA-A5B2-B109281139F1}" destId="{D1209436-D1F0-415F-9490-9E781F91232F}" srcOrd="1" destOrd="0" presId="urn:microsoft.com/office/officeart/2005/8/layout/pictureOrgChart+Icon"/>
    <dgm:cxn modelId="{DDC62FB9-17FE-4530-9E1A-6EC8BDB2618F}" srcId="{480BA182-C5F6-4063-9A48-464E6DE66C60}" destId="{35BDF365-F322-43F1-9B99-4146B1B69919}" srcOrd="4" destOrd="0" parTransId="{B5BAB0F3-51C8-405F-A441-6098D8C9818A}" sibTransId="{990B5331-9080-4A1F-A935-BD1F24663DBE}"/>
    <dgm:cxn modelId="{4E636EBC-6726-47F0-8912-A2304D15C864}" srcId="{480BA182-C5F6-4063-9A48-464E6DE66C60}" destId="{7EE3006E-1BB3-452E-9EEF-0CDC5E8DC4F8}" srcOrd="1" destOrd="0" parTransId="{DDB99685-666C-4A84-8754-CAF8B13002FA}" sibTransId="{5288FA7A-82B1-40C4-A320-EF40CD3A9D8D}"/>
    <dgm:cxn modelId="{A044D6D2-AB5D-4A23-B005-C5DE0776FC5B}" srcId="{480BA182-C5F6-4063-9A48-464E6DE66C60}" destId="{DBF1FFFF-15D8-40CF-9463-EF8EE9954D01}" srcOrd="0" destOrd="0" parTransId="{7A72594E-8228-4791-AE79-7B395F972A81}" sibTransId="{22DB8A20-EC2B-4DF5-9A52-345D9349C1E9}"/>
    <dgm:cxn modelId="{094649D5-46CF-4D83-817D-D3381300361D}" type="presOf" srcId="{8BCD5402-4B95-48BA-A5B2-B109281139F1}" destId="{6E82EB4F-D6AC-4F14-B49C-DD2876B83FF9}" srcOrd="0" destOrd="0" presId="urn:microsoft.com/office/officeart/2005/8/layout/pictureOrgChart+Icon"/>
    <dgm:cxn modelId="{84BEEBEA-9A5A-4DAF-B181-5414032FDA16}" type="presOf" srcId="{FD1A62FB-4039-4D48-A146-BFAF169AFD44}" destId="{7491E4C8-FB84-4AE6-AC66-E82CF2E1136F}" srcOrd="0" destOrd="0" presId="urn:microsoft.com/office/officeart/2005/8/layout/pictureOrgChart+Icon"/>
    <dgm:cxn modelId="{2402ABEE-7BEB-46BA-8EC0-A329F42C4F93}" srcId="{2C8B40E8-A36A-47F2-B2F2-09BB39A267E9}" destId="{480BA182-C5F6-4063-9A48-464E6DE66C60}" srcOrd="0" destOrd="0" parTransId="{362AFAF9-114D-4DDB-8993-710DDCA1EF8C}" sibTransId="{888EE3F2-9A80-4609-81AD-3A3EE99A11B2}"/>
    <dgm:cxn modelId="{3C88DFF2-FF01-4DAA-A448-8EE4C83074ED}" type="presOf" srcId="{DBF1FFFF-15D8-40CF-9463-EF8EE9954D01}" destId="{52BD3BBF-2E8B-4D88-AB57-B46BD00CD345}" srcOrd="1" destOrd="0" presId="urn:microsoft.com/office/officeart/2005/8/layout/pictureOrgChart+Icon"/>
    <dgm:cxn modelId="{A1B6C7F3-EB35-40D9-B44B-15379AF49178}" type="presParOf" srcId="{C63233CA-7C2F-4FB3-8707-13CD020A0473}" destId="{7B77180C-86E4-4893-809C-0A2909EE2414}" srcOrd="0" destOrd="0" presId="urn:microsoft.com/office/officeart/2005/8/layout/pictureOrgChart+Icon"/>
    <dgm:cxn modelId="{79BF3906-1341-4CC1-A608-8CE030F559B2}" type="presParOf" srcId="{7B77180C-86E4-4893-809C-0A2909EE2414}" destId="{88972115-63A9-4597-89AC-AA14B5684E5D}" srcOrd="0" destOrd="0" presId="urn:microsoft.com/office/officeart/2005/8/layout/pictureOrgChart+Icon"/>
    <dgm:cxn modelId="{648FF711-7B8D-41A5-B19B-5557C0171D8D}" type="presParOf" srcId="{88972115-63A9-4597-89AC-AA14B5684E5D}" destId="{501CC86F-7580-4F9E-95F1-FAD60C0FA547}" srcOrd="0" destOrd="0" presId="urn:microsoft.com/office/officeart/2005/8/layout/pictureOrgChart+Icon"/>
    <dgm:cxn modelId="{079C7063-EFE7-44C7-8F2A-77521F4270F2}" type="presParOf" srcId="{88972115-63A9-4597-89AC-AA14B5684E5D}" destId="{BFBE00B8-EEB9-4BD1-8318-41C327005DF2}" srcOrd="1" destOrd="0" presId="urn:microsoft.com/office/officeart/2005/8/layout/pictureOrgChart+Icon"/>
    <dgm:cxn modelId="{37879475-6688-4687-B572-651B75283671}" type="presParOf" srcId="{88972115-63A9-4597-89AC-AA14B5684E5D}" destId="{8F232195-8810-4A68-9015-785E45425A19}" srcOrd="2" destOrd="0" presId="urn:microsoft.com/office/officeart/2005/8/layout/pictureOrgChart+Icon"/>
    <dgm:cxn modelId="{27B868C8-1050-4394-BE6A-4AA4E4CC85B4}" type="presParOf" srcId="{7B77180C-86E4-4893-809C-0A2909EE2414}" destId="{F9EE6C8C-91B2-4C37-965E-642C9354EB71}" srcOrd="1" destOrd="0" presId="urn:microsoft.com/office/officeart/2005/8/layout/pictureOrgChart+Icon"/>
    <dgm:cxn modelId="{3C51EBBD-3A07-411F-86CF-747EC71E7AFB}" type="presParOf" srcId="{F9EE6C8C-91B2-4C37-965E-642C9354EB71}" destId="{189900C8-B7D8-4EF8-B156-FF88CF31A2C0}" srcOrd="0" destOrd="0" presId="urn:microsoft.com/office/officeart/2005/8/layout/pictureOrgChart+Icon"/>
    <dgm:cxn modelId="{F1EDD01B-93F4-491B-81C2-F28F4D94B0E7}" type="presParOf" srcId="{F9EE6C8C-91B2-4C37-965E-642C9354EB71}" destId="{81853452-F53A-45A5-B833-E56C336104AC}" srcOrd="1" destOrd="0" presId="urn:microsoft.com/office/officeart/2005/8/layout/pictureOrgChart+Icon"/>
    <dgm:cxn modelId="{5982D127-5EE6-4361-B14F-A924026E532D}" type="presParOf" srcId="{81853452-F53A-45A5-B833-E56C336104AC}" destId="{D6EDA7ED-C22E-48D3-B383-A735CC442DEE}" srcOrd="0" destOrd="0" presId="urn:microsoft.com/office/officeart/2005/8/layout/pictureOrgChart+Icon"/>
    <dgm:cxn modelId="{83A58C12-F910-4D19-908D-045FD4B6D434}" type="presParOf" srcId="{D6EDA7ED-C22E-48D3-B383-A735CC442DEE}" destId="{BC880E25-3BCF-48C3-A51C-311BBA314B86}" srcOrd="0" destOrd="0" presId="urn:microsoft.com/office/officeart/2005/8/layout/pictureOrgChart+Icon"/>
    <dgm:cxn modelId="{7B57E69F-A64E-4130-91DE-5670B9380CFE}" type="presParOf" srcId="{D6EDA7ED-C22E-48D3-B383-A735CC442DEE}" destId="{754891CE-8653-4574-B98A-4C5D26F6F109}" srcOrd="1" destOrd="0" presId="urn:microsoft.com/office/officeart/2005/8/layout/pictureOrgChart+Icon"/>
    <dgm:cxn modelId="{E17F0369-3B21-4AD2-AB0F-76DE4B1E5A2E}" type="presParOf" srcId="{D6EDA7ED-C22E-48D3-B383-A735CC442DEE}" destId="{BE53A349-D840-4020-81B6-3A009BAAE364}" srcOrd="2" destOrd="0" presId="urn:microsoft.com/office/officeart/2005/8/layout/pictureOrgChart+Icon"/>
    <dgm:cxn modelId="{6CDF81EB-9BDD-4CEE-87AA-2054F634F8A5}" type="presParOf" srcId="{81853452-F53A-45A5-B833-E56C336104AC}" destId="{9D2879B7-DD25-46EB-A674-93870EEC799E}" srcOrd="1" destOrd="0" presId="urn:microsoft.com/office/officeart/2005/8/layout/pictureOrgChart+Icon"/>
    <dgm:cxn modelId="{C52C0230-6B5D-48D8-B4E0-CE4F1248349E}" type="presParOf" srcId="{81853452-F53A-45A5-B833-E56C336104AC}" destId="{0C3B370F-4A33-4168-8CA4-F250B21765A9}" srcOrd="2" destOrd="0" presId="urn:microsoft.com/office/officeart/2005/8/layout/pictureOrgChart+Icon"/>
    <dgm:cxn modelId="{7E3BF49B-8DEE-4321-9FF4-0E05A49A8A5C}" type="presParOf" srcId="{F9EE6C8C-91B2-4C37-965E-642C9354EB71}" destId="{339CA7F7-D1C1-4AF8-8B5A-D0787B9BD826}" srcOrd="2" destOrd="0" presId="urn:microsoft.com/office/officeart/2005/8/layout/pictureOrgChart+Icon"/>
    <dgm:cxn modelId="{E77B794F-D384-4692-9295-99A1967DE3E6}" type="presParOf" srcId="{F9EE6C8C-91B2-4C37-965E-642C9354EB71}" destId="{09C8BB89-7C76-422E-A43D-8C3F5D88A86D}" srcOrd="3" destOrd="0" presId="urn:microsoft.com/office/officeart/2005/8/layout/pictureOrgChart+Icon"/>
    <dgm:cxn modelId="{829DC130-9CBA-40C0-8BA6-1752CB73BDE0}" type="presParOf" srcId="{09C8BB89-7C76-422E-A43D-8C3F5D88A86D}" destId="{E58813D7-8F1C-4A57-90BD-C16E4580C0B1}" srcOrd="0" destOrd="0" presId="urn:microsoft.com/office/officeart/2005/8/layout/pictureOrgChart+Icon"/>
    <dgm:cxn modelId="{E43314DA-AD85-4EF1-8C71-3909DAF9F9AC}" type="presParOf" srcId="{E58813D7-8F1C-4A57-90BD-C16E4580C0B1}" destId="{7491E4C8-FB84-4AE6-AC66-E82CF2E1136F}" srcOrd="0" destOrd="0" presId="urn:microsoft.com/office/officeart/2005/8/layout/pictureOrgChart+Icon"/>
    <dgm:cxn modelId="{1A3AA0A0-458A-4869-BCDB-773ADE5B34FA}" type="presParOf" srcId="{E58813D7-8F1C-4A57-90BD-C16E4580C0B1}" destId="{861376FC-58B5-45D1-B13B-35CD5E8E7618}" srcOrd="1" destOrd="0" presId="urn:microsoft.com/office/officeart/2005/8/layout/pictureOrgChart+Icon"/>
    <dgm:cxn modelId="{1431DEAA-6FD5-49A2-ABAB-3ED8F72B28B0}" type="presParOf" srcId="{E58813D7-8F1C-4A57-90BD-C16E4580C0B1}" destId="{321B4844-2398-4512-A95F-19AA5E539609}" srcOrd="2" destOrd="0" presId="urn:microsoft.com/office/officeart/2005/8/layout/pictureOrgChart+Icon"/>
    <dgm:cxn modelId="{6C8CF602-B82E-4183-A8FF-D95815BF4454}" type="presParOf" srcId="{09C8BB89-7C76-422E-A43D-8C3F5D88A86D}" destId="{2E15DA99-3B67-4F89-86ED-A4B08E07AB5F}" srcOrd="1" destOrd="0" presId="urn:microsoft.com/office/officeart/2005/8/layout/pictureOrgChart+Icon"/>
    <dgm:cxn modelId="{BE73927D-B60E-4E99-BFC9-B0FEC0DAE375}" type="presParOf" srcId="{09C8BB89-7C76-422E-A43D-8C3F5D88A86D}" destId="{55437957-1221-4633-A192-F39F637F772C}" srcOrd="2" destOrd="0" presId="urn:microsoft.com/office/officeart/2005/8/layout/pictureOrgChart+Icon"/>
    <dgm:cxn modelId="{AAE135AC-FAC6-4C2F-A61C-4102657C833D}" type="presParOf" srcId="{F9EE6C8C-91B2-4C37-965E-642C9354EB71}" destId="{8030FC4C-3504-4F66-A393-F62114E90321}" srcOrd="4" destOrd="0" presId="urn:microsoft.com/office/officeart/2005/8/layout/pictureOrgChart+Icon"/>
    <dgm:cxn modelId="{FCAA616E-4E56-429A-B84A-7086ACA72403}" type="presParOf" srcId="{F9EE6C8C-91B2-4C37-965E-642C9354EB71}" destId="{7A083B73-0E12-4D97-913E-5E4620B5A598}" srcOrd="5" destOrd="0" presId="urn:microsoft.com/office/officeart/2005/8/layout/pictureOrgChart+Icon"/>
    <dgm:cxn modelId="{B48FDFEA-DA18-4FAA-9768-494873E84B28}" type="presParOf" srcId="{7A083B73-0E12-4D97-913E-5E4620B5A598}" destId="{1625D999-CD92-4C55-8316-F28CEAB61041}" srcOrd="0" destOrd="0" presId="urn:microsoft.com/office/officeart/2005/8/layout/pictureOrgChart+Icon"/>
    <dgm:cxn modelId="{AE79DF25-C037-4F92-8ACD-5DE972E29486}" type="presParOf" srcId="{1625D999-CD92-4C55-8316-F28CEAB61041}" destId="{6E82EB4F-D6AC-4F14-B49C-DD2876B83FF9}" srcOrd="0" destOrd="0" presId="urn:microsoft.com/office/officeart/2005/8/layout/pictureOrgChart+Icon"/>
    <dgm:cxn modelId="{8252713B-F761-4397-AEDF-BAD6191DB542}" type="presParOf" srcId="{1625D999-CD92-4C55-8316-F28CEAB61041}" destId="{DD0C6EAE-1AAE-4BE0-B76C-4504DB4B6CEE}" srcOrd="1" destOrd="0" presId="urn:microsoft.com/office/officeart/2005/8/layout/pictureOrgChart+Icon"/>
    <dgm:cxn modelId="{C5700AD1-8C95-4C62-AB36-8DD499512A94}" type="presParOf" srcId="{1625D999-CD92-4C55-8316-F28CEAB61041}" destId="{D1209436-D1F0-415F-9490-9E781F91232F}" srcOrd="2" destOrd="0" presId="urn:microsoft.com/office/officeart/2005/8/layout/pictureOrgChart+Icon"/>
    <dgm:cxn modelId="{8D99FDF2-5D3A-4355-A5A2-EE047B925696}" type="presParOf" srcId="{7A083B73-0E12-4D97-913E-5E4620B5A598}" destId="{C11A4FE7-37C1-4ADF-B75B-0628B5F5F797}" srcOrd="1" destOrd="0" presId="urn:microsoft.com/office/officeart/2005/8/layout/pictureOrgChart+Icon"/>
    <dgm:cxn modelId="{7A70B720-4AE4-41F3-A20A-B58457D93174}" type="presParOf" srcId="{7A083B73-0E12-4D97-913E-5E4620B5A598}" destId="{2A21FDB6-3DE2-42BA-9EE7-8E29B784384A}" srcOrd="2" destOrd="0" presId="urn:microsoft.com/office/officeart/2005/8/layout/pictureOrgChart+Icon"/>
    <dgm:cxn modelId="{F294A6AE-D4A3-44E9-8FBF-7055AFBB840D}" type="presParOf" srcId="{F9EE6C8C-91B2-4C37-965E-642C9354EB71}" destId="{D3AF0B05-BD0D-45CA-A007-482AD822151A}" srcOrd="6" destOrd="0" presId="urn:microsoft.com/office/officeart/2005/8/layout/pictureOrgChart+Icon"/>
    <dgm:cxn modelId="{6439D90F-0575-46D7-BCA3-4C4BD64CF0CE}" type="presParOf" srcId="{F9EE6C8C-91B2-4C37-965E-642C9354EB71}" destId="{1BCD9B58-680A-4CC4-AF5B-D6C74B3CDE5F}" srcOrd="7" destOrd="0" presId="urn:microsoft.com/office/officeart/2005/8/layout/pictureOrgChart+Icon"/>
    <dgm:cxn modelId="{4D25C7D6-1759-4ACD-A6A9-12FDD708BB0A}" type="presParOf" srcId="{1BCD9B58-680A-4CC4-AF5B-D6C74B3CDE5F}" destId="{10A13011-9395-4EF4-B4A7-6BA173AF4A5C}" srcOrd="0" destOrd="0" presId="urn:microsoft.com/office/officeart/2005/8/layout/pictureOrgChart+Icon"/>
    <dgm:cxn modelId="{1697EC02-FE47-4FA6-9D5B-C77A6EDED560}" type="presParOf" srcId="{10A13011-9395-4EF4-B4A7-6BA173AF4A5C}" destId="{A2D1C7C1-B980-4C88-B297-A9011F2CB46D}" srcOrd="0" destOrd="0" presId="urn:microsoft.com/office/officeart/2005/8/layout/pictureOrgChart+Icon"/>
    <dgm:cxn modelId="{65104A85-7FDD-4933-A477-20D5A5088A12}" type="presParOf" srcId="{10A13011-9395-4EF4-B4A7-6BA173AF4A5C}" destId="{3524F610-87EF-40BE-84CD-DED57295FB34}" srcOrd="1" destOrd="0" presId="urn:microsoft.com/office/officeart/2005/8/layout/pictureOrgChart+Icon"/>
    <dgm:cxn modelId="{DE1B544A-0293-43CE-B8BE-91BF21152A5F}" type="presParOf" srcId="{10A13011-9395-4EF4-B4A7-6BA173AF4A5C}" destId="{D5F9FFB2-BE51-44D2-B7C3-9301D8D1EDF5}" srcOrd="2" destOrd="0" presId="urn:microsoft.com/office/officeart/2005/8/layout/pictureOrgChart+Icon"/>
    <dgm:cxn modelId="{30069AF3-44EE-4F03-909C-334C9C65DB8E}" type="presParOf" srcId="{1BCD9B58-680A-4CC4-AF5B-D6C74B3CDE5F}" destId="{F076D8B9-2094-4907-A5C5-1E2FA2C4DD3B}" srcOrd="1" destOrd="0" presId="urn:microsoft.com/office/officeart/2005/8/layout/pictureOrgChart+Icon"/>
    <dgm:cxn modelId="{536C61A9-DFDC-448C-89AA-57264C1F8E92}" type="presParOf" srcId="{1BCD9B58-680A-4CC4-AF5B-D6C74B3CDE5F}" destId="{DACC3037-018B-449B-8EA8-C1BA2A06A9DA}" srcOrd="2" destOrd="0" presId="urn:microsoft.com/office/officeart/2005/8/layout/pictureOrgChart+Icon"/>
    <dgm:cxn modelId="{AB51E92C-4AB5-4685-8AB4-8384E993F1B0}" type="presParOf" srcId="{7B77180C-86E4-4893-809C-0A2909EE2414}" destId="{29D0E863-E41A-4FCD-A38F-F09BD8C4B3BD}" srcOrd="2" destOrd="0" presId="urn:microsoft.com/office/officeart/2005/8/layout/pictureOrgChart+Icon"/>
    <dgm:cxn modelId="{7C30BFC9-421D-4587-98A7-E9A2D25BD8C6}" type="presParOf" srcId="{29D0E863-E41A-4FCD-A38F-F09BD8C4B3BD}" destId="{9B43A340-7305-4FBC-9DDE-8BA2A4E4A92E}" srcOrd="0" destOrd="0" presId="urn:microsoft.com/office/officeart/2005/8/layout/pictureOrgChart+Icon"/>
    <dgm:cxn modelId="{C1252E0B-15AE-4196-AA09-41B7A55AA25B}" type="presParOf" srcId="{29D0E863-E41A-4FCD-A38F-F09BD8C4B3BD}" destId="{0C403E46-3FCB-4A35-A541-D8FE98A18730}" srcOrd="1" destOrd="0" presId="urn:microsoft.com/office/officeart/2005/8/layout/pictureOrgChart+Icon"/>
    <dgm:cxn modelId="{EF5AB829-B5A0-4015-AB73-46C69176B7B8}" type="presParOf" srcId="{0C403E46-3FCB-4A35-A541-D8FE98A18730}" destId="{4DD536F3-DDE2-4B6A-816E-CF273B917D73}" srcOrd="0" destOrd="0" presId="urn:microsoft.com/office/officeart/2005/8/layout/pictureOrgChart+Icon"/>
    <dgm:cxn modelId="{8D247126-95A7-4B5D-BCEB-00A8F5A63410}" type="presParOf" srcId="{4DD536F3-DDE2-4B6A-816E-CF273B917D73}" destId="{0180E5DC-B5A7-403F-BED7-D3B0CC4F1861}" srcOrd="0" destOrd="0" presId="urn:microsoft.com/office/officeart/2005/8/layout/pictureOrgChart+Icon"/>
    <dgm:cxn modelId="{F7B15F1D-D241-4AE2-A41F-01E3E9826205}" type="presParOf" srcId="{4DD536F3-DDE2-4B6A-816E-CF273B917D73}" destId="{BD93B03C-8C27-4D64-AA4A-341F2D3130FF}" srcOrd="1" destOrd="0" presId="urn:microsoft.com/office/officeart/2005/8/layout/pictureOrgChart+Icon"/>
    <dgm:cxn modelId="{A1EA54F0-09E1-4CF1-BBA3-ADC00521545E}" type="presParOf" srcId="{4DD536F3-DDE2-4B6A-816E-CF273B917D73}" destId="{52BD3BBF-2E8B-4D88-AB57-B46BD00CD345}" srcOrd="2" destOrd="0" presId="urn:microsoft.com/office/officeart/2005/8/layout/pictureOrgChart+Icon"/>
    <dgm:cxn modelId="{F9CF111F-6A7F-49E8-B84F-B7FD0E2FA80F}" type="presParOf" srcId="{0C403E46-3FCB-4A35-A541-D8FE98A18730}" destId="{2BFA1876-231D-40DB-A755-692A0C77DFB1}" srcOrd="1" destOrd="0" presId="urn:microsoft.com/office/officeart/2005/8/layout/pictureOrgChart+Icon"/>
    <dgm:cxn modelId="{CE548AC8-BAB2-42B1-AE8F-12DCCB78CE8C}" type="presParOf" srcId="{0C403E46-3FCB-4A35-A541-D8FE98A18730}" destId="{30AA98BB-8763-4C28-A68A-BB6031B82ADD}" srcOrd="2" destOrd="0" presId="urn:microsoft.com/office/officeart/2005/8/layout/pictureOrgChart+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3A340-7305-4FBC-9DDE-8BA2A4E4A92E}">
      <dsp:nvSpPr>
        <dsp:cNvPr id="0" name=""/>
        <dsp:cNvSpPr/>
      </dsp:nvSpPr>
      <dsp:spPr>
        <a:xfrm>
          <a:off x="4097453" y="1226229"/>
          <a:ext cx="194464" cy="851939"/>
        </a:xfrm>
        <a:custGeom>
          <a:avLst/>
          <a:gdLst/>
          <a:ahLst/>
          <a:cxnLst/>
          <a:rect l="0" t="0" r="0" b="0"/>
          <a:pathLst>
            <a:path>
              <a:moveTo>
                <a:pt x="194464" y="0"/>
              </a:moveTo>
              <a:lnTo>
                <a:pt x="194464" y="851939"/>
              </a:lnTo>
              <a:lnTo>
                <a:pt x="0" y="8519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AF0B05-BD0D-45CA-A007-482AD822151A}">
      <dsp:nvSpPr>
        <dsp:cNvPr id="0" name=""/>
        <dsp:cNvSpPr/>
      </dsp:nvSpPr>
      <dsp:spPr>
        <a:xfrm>
          <a:off x="4291917" y="1226229"/>
          <a:ext cx="3361456" cy="1703878"/>
        </a:xfrm>
        <a:custGeom>
          <a:avLst/>
          <a:gdLst/>
          <a:ahLst/>
          <a:cxnLst/>
          <a:rect l="0" t="0" r="0" b="0"/>
          <a:pathLst>
            <a:path>
              <a:moveTo>
                <a:pt x="0" y="0"/>
              </a:moveTo>
              <a:lnTo>
                <a:pt x="0" y="1509414"/>
              </a:lnTo>
              <a:lnTo>
                <a:pt x="3361456" y="1509414"/>
              </a:lnTo>
              <a:lnTo>
                <a:pt x="3361456" y="1703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0FC4C-3504-4F66-A393-F62114E90321}">
      <dsp:nvSpPr>
        <dsp:cNvPr id="0" name=""/>
        <dsp:cNvSpPr/>
      </dsp:nvSpPr>
      <dsp:spPr>
        <a:xfrm>
          <a:off x="4291917" y="1226229"/>
          <a:ext cx="1120485" cy="1703878"/>
        </a:xfrm>
        <a:custGeom>
          <a:avLst/>
          <a:gdLst/>
          <a:ahLst/>
          <a:cxnLst/>
          <a:rect l="0" t="0" r="0" b="0"/>
          <a:pathLst>
            <a:path>
              <a:moveTo>
                <a:pt x="0" y="0"/>
              </a:moveTo>
              <a:lnTo>
                <a:pt x="0" y="1509414"/>
              </a:lnTo>
              <a:lnTo>
                <a:pt x="1120485" y="1509414"/>
              </a:lnTo>
              <a:lnTo>
                <a:pt x="1120485" y="1703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9CA7F7-D1C1-4AF8-8B5A-D0787B9BD826}">
      <dsp:nvSpPr>
        <dsp:cNvPr id="0" name=""/>
        <dsp:cNvSpPr/>
      </dsp:nvSpPr>
      <dsp:spPr>
        <a:xfrm>
          <a:off x="3171432" y="1226229"/>
          <a:ext cx="1120485" cy="1703878"/>
        </a:xfrm>
        <a:custGeom>
          <a:avLst/>
          <a:gdLst/>
          <a:ahLst/>
          <a:cxnLst/>
          <a:rect l="0" t="0" r="0" b="0"/>
          <a:pathLst>
            <a:path>
              <a:moveTo>
                <a:pt x="1120485" y="0"/>
              </a:moveTo>
              <a:lnTo>
                <a:pt x="1120485" y="1509414"/>
              </a:lnTo>
              <a:lnTo>
                <a:pt x="0" y="1509414"/>
              </a:lnTo>
              <a:lnTo>
                <a:pt x="0" y="1703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900C8-B7D8-4EF8-B156-FF88CF31A2C0}">
      <dsp:nvSpPr>
        <dsp:cNvPr id="0" name=""/>
        <dsp:cNvSpPr/>
      </dsp:nvSpPr>
      <dsp:spPr>
        <a:xfrm>
          <a:off x="930461" y="1226229"/>
          <a:ext cx="3361456" cy="1703878"/>
        </a:xfrm>
        <a:custGeom>
          <a:avLst/>
          <a:gdLst/>
          <a:ahLst/>
          <a:cxnLst/>
          <a:rect l="0" t="0" r="0" b="0"/>
          <a:pathLst>
            <a:path>
              <a:moveTo>
                <a:pt x="3361456" y="0"/>
              </a:moveTo>
              <a:lnTo>
                <a:pt x="3361456" y="1509414"/>
              </a:lnTo>
              <a:lnTo>
                <a:pt x="0" y="1509414"/>
              </a:lnTo>
              <a:lnTo>
                <a:pt x="0" y="1703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1CC86F-7580-4F9E-95F1-FAD60C0FA547}">
      <dsp:nvSpPr>
        <dsp:cNvPr id="0" name=""/>
        <dsp:cNvSpPr/>
      </dsp:nvSpPr>
      <dsp:spPr>
        <a:xfrm>
          <a:off x="3365896" y="300208"/>
          <a:ext cx="1852042" cy="9260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6027"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Bureau Chief</a:t>
          </a:r>
          <a:br>
            <a:rPr lang="en-US" sz="1300" kern="1200"/>
          </a:br>
          <a:r>
            <a:rPr lang="en-US" sz="1300" kern="1200"/>
            <a:t>Andy Ulven</a:t>
          </a:r>
        </a:p>
      </dsp:txBody>
      <dsp:txXfrm>
        <a:off x="3365896" y="300208"/>
        <a:ext cx="1852042" cy="926021"/>
      </dsp:txXfrm>
    </dsp:sp>
    <dsp:sp modelId="{BFBE00B8-EEB9-4BD1-8318-41C327005DF2}">
      <dsp:nvSpPr>
        <dsp:cNvPr id="0" name=""/>
        <dsp:cNvSpPr/>
      </dsp:nvSpPr>
      <dsp:spPr>
        <a:xfrm>
          <a:off x="3458498" y="392810"/>
          <a:ext cx="555612" cy="740816"/>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880E25-3BCF-48C3-A51C-311BBA314B86}">
      <dsp:nvSpPr>
        <dsp:cNvPr id="0" name=""/>
        <dsp:cNvSpPr/>
      </dsp:nvSpPr>
      <dsp:spPr>
        <a:xfrm>
          <a:off x="4440" y="2930107"/>
          <a:ext cx="1852042" cy="9260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6027"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Water Quality Standards &amp; Modeling</a:t>
          </a:r>
          <a:br>
            <a:rPr lang="en-US" sz="1300" kern="1200"/>
          </a:br>
          <a:r>
            <a:rPr lang="en-US" sz="1300" kern="1200"/>
            <a:t>Katie Makarowski</a:t>
          </a:r>
        </a:p>
      </dsp:txBody>
      <dsp:txXfrm>
        <a:off x="4440" y="2930107"/>
        <a:ext cx="1852042" cy="926021"/>
      </dsp:txXfrm>
    </dsp:sp>
    <dsp:sp modelId="{754891CE-8653-4574-B98A-4C5D26F6F109}">
      <dsp:nvSpPr>
        <dsp:cNvPr id="0" name=""/>
        <dsp:cNvSpPr/>
      </dsp:nvSpPr>
      <dsp:spPr>
        <a:xfrm>
          <a:off x="97042" y="3022709"/>
          <a:ext cx="555612" cy="740816"/>
        </a:xfrm>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91E4C8-FB84-4AE6-AC66-E82CF2E1136F}">
      <dsp:nvSpPr>
        <dsp:cNvPr id="0" name=""/>
        <dsp:cNvSpPr/>
      </dsp:nvSpPr>
      <dsp:spPr>
        <a:xfrm>
          <a:off x="2245411" y="2930107"/>
          <a:ext cx="1852042" cy="9260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6027"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Monitoring &amp; Assessment</a:t>
          </a:r>
          <a:br>
            <a:rPr lang="en-US" sz="1300" kern="1200"/>
          </a:br>
          <a:r>
            <a:rPr lang="en-US" sz="1300" kern="1200"/>
            <a:t>Darrin Kron</a:t>
          </a:r>
        </a:p>
      </dsp:txBody>
      <dsp:txXfrm>
        <a:off x="2245411" y="2930107"/>
        <a:ext cx="1852042" cy="926021"/>
      </dsp:txXfrm>
    </dsp:sp>
    <dsp:sp modelId="{861376FC-58B5-45D1-B13B-35CD5E8E7618}">
      <dsp:nvSpPr>
        <dsp:cNvPr id="0" name=""/>
        <dsp:cNvSpPr/>
      </dsp:nvSpPr>
      <dsp:spPr>
        <a:xfrm>
          <a:off x="2338013" y="3022709"/>
          <a:ext cx="555612" cy="740816"/>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82EB4F-D6AC-4F14-B49C-DD2876B83FF9}">
      <dsp:nvSpPr>
        <dsp:cNvPr id="0" name=""/>
        <dsp:cNvSpPr/>
      </dsp:nvSpPr>
      <dsp:spPr>
        <a:xfrm>
          <a:off x="4486381" y="2930107"/>
          <a:ext cx="1852042" cy="9260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6027"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TMDLs</a:t>
          </a:r>
          <a:br>
            <a:rPr lang="en-US" sz="1300" kern="1200"/>
          </a:br>
          <a:r>
            <a:rPr lang="en-US" sz="1300" kern="1200"/>
            <a:t>Christina Staten</a:t>
          </a:r>
        </a:p>
      </dsp:txBody>
      <dsp:txXfrm>
        <a:off x="4486381" y="2930107"/>
        <a:ext cx="1852042" cy="926021"/>
      </dsp:txXfrm>
    </dsp:sp>
    <dsp:sp modelId="{DD0C6EAE-1AAE-4BE0-B76C-4504DB4B6CEE}">
      <dsp:nvSpPr>
        <dsp:cNvPr id="0" name=""/>
        <dsp:cNvSpPr/>
      </dsp:nvSpPr>
      <dsp:spPr>
        <a:xfrm>
          <a:off x="4578984" y="3022709"/>
          <a:ext cx="555612" cy="740816"/>
        </a:xfrm>
        <a:prstGeom prst="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D1C7C1-B980-4C88-B297-A9011F2CB46D}">
      <dsp:nvSpPr>
        <dsp:cNvPr id="0" name=""/>
        <dsp:cNvSpPr/>
      </dsp:nvSpPr>
      <dsp:spPr>
        <a:xfrm>
          <a:off x="6727352" y="2930107"/>
          <a:ext cx="1852042" cy="9260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6027"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t>Nonpoint Source &amp; Wetlands</a:t>
          </a:r>
          <a:br>
            <a:rPr lang="en-US" sz="1300" kern="1200"/>
          </a:br>
          <a:r>
            <a:rPr lang="en-US" sz="1300" kern="1200">
              <a:latin typeface="Calibri"/>
            </a:rPr>
            <a:t>Hannah Riedl</a:t>
          </a:r>
          <a:endParaRPr lang="en-US" sz="1300" kern="1200"/>
        </a:p>
      </dsp:txBody>
      <dsp:txXfrm>
        <a:off x="6727352" y="2930107"/>
        <a:ext cx="1852042" cy="926021"/>
      </dsp:txXfrm>
    </dsp:sp>
    <dsp:sp modelId="{3524F610-87EF-40BE-84CD-DED57295FB34}">
      <dsp:nvSpPr>
        <dsp:cNvPr id="0" name=""/>
        <dsp:cNvSpPr/>
      </dsp:nvSpPr>
      <dsp:spPr>
        <a:xfrm>
          <a:off x="6819954" y="3022709"/>
          <a:ext cx="555612" cy="740816"/>
        </a:xfrm>
        <a:prstGeom prst="rect">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80E5DC-B5A7-403F-BED7-D3B0CC4F1861}">
      <dsp:nvSpPr>
        <dsp:cNvPr id="0" name=""/>
        <dsp:cNvSpPr/>
      </dsp:nvSpPr>
      <dsp:spPr>
        <a:xfrm>
          <a:off x="2245411" y="1615157"/>
          <a:ext cx="1852042" cy="9260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6027"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QA Manager</a:t>
          </a:r>
          <a:br>
            <a:rPr lang="en-US" sz="1300" kern="1200"/>
          </a:br>
          <a:r>
            <a:rPr lang="en-US" sz="1300" kern="1200"/>
            <a:t>Erin Louden</a:t>
          </a:r>
        </a:p>
      </dsp:txBody>
      <dsp:txXfrm>
        <a:off x="2245411" y="1615157"/>
        <a:ext cx="1852042" cy="926021"/>
      </dsp:txXfrm>
    </dsp:sp>
    <dsp:sp modelId="{BD93B03C-8C27-4D64-AA4A-341F2D3130FF}">
      <dsp:nvSpPr>
        <dsp:cNvPr id="0" name=""/>
        <dsp:cNvSpPr/>
      </dsp:nvSpPr>
      <dsp:spPr>
        <a:xfrm>
          <a:off x="2338013" y="1707760"/>
          <a:ext cx="555612" cy="740816"/>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6F38B1-F6D0-4DAD-89A7-8AEABBFD236F}" type="datetimeFigureOut">
              <a:rPr lang="en-US" smtClean="0"/>
              <a:t>3/11/2024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8164B2-3A11-42B9-A775-9E09BA77A7BB}" type="slidenum">
              <a:rPr lang="en-US" smtClean="0"/>
              <a:t>‹#›</a:t>
            </a:fld>
            <a:endParaRPr lang="en-US"/>
          </a:p>
        </p:txBody>
      </p:sp>
    </p:spTree>
    <p:extLst>
      <p:ext uri="{BB962C8B-B14F-4D97-AF65-F5344CB8AC3E}">
        <p14:creationId xmlns:p14="http://schemas.microsoft.com/office/powerpoint/2010/main" val="383727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164B2-3A11-42B9-A775-9E09BA77A7BB}" type="slidenum">
              <a:rPr lang="en-US" smtClean="0"/>
              <a:t>1</a:t>
            </a:fld>
            <a:endParaRPr lang="en-US"/>
          </a:p>
        </p:txBody>
      </p:sp>
    </p:spTree>
    <p:extLst>
      <p:ext uri="{BB962C8B-B14F-4D97-AF65-F5344CB8AC3E}">
        <p14:creationId xmlns:p14="http://schemas.microsoft.com/office/powerpoint/2010/main" val="107832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1CBC5-15DE-9E24-8C2B-3B80D4A599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C95F6-EDFB-1128-1676-F7BC493FDC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D56AE-E907-7706-D273-CEF90E809A6D}"/>
              </a:ext>
            </a:extLst>
          </p:cNvPr>
          <p:cNvSpPr>
            <a:spLocks noGrp="1"/>
          </p:cNvSpPr>
          <p:nvPr>
            <p:ph type="body" idx="1"/>
          </p:nvPr>
        </p:nvSpPr>
        <p:spPr/>
        <p:txBody>
          <a:bodyPr/>
          <a:lstStyle/>
          <a:p>
            <a:pPr defTabSz="931774">
              <a:defRPr/>
            </a:pPr>
            <a:r>
              <a:rPr lang="en-US" b="1"/>
              <a:t>TO CHANGE THE PHOTO: </a:t>
            </a:r>
            <a:r>
              <a:rPr lang="en-US" b="0"/>
              <a:t>Double click the photo. </a:t>
            </a:r>
            <a:r>
              <a:rPr lang="en-US"/>
              <a:t>Select change picture from the tool bar and select a photo from your files (or copy a photo from the end of this presentation and paste into here). </a:t>
            </a:r>
          </a:p>
          <a:p>
            <a:endParaRPr lang="en-US"/>
          </a:p>
        </p:txBody>
      </p:sp>
      <p:sp>
        <p:nvSpPr>
          <p:cNvPr id="4" name="Slide Number Placeholder 3">
            <a:extLst>
              <a:ext uri="{FF2B5EF4-FFF2-40B4-BE49-F238E27FC236}">
                <a16:creationId xmlns:a16="http://schemas.microsoft.com/office/drawing/2014/main" id="{156B5A57-E836-202D-95F0-6545E9C2F6B3}"/>
              </a:ext>
            </a:extLst>
          </p:cNvPr>
          <p:cNvSpPr>
            <a:spLocks noGrp="1"/>
          </p:cNvSpPr>
          <p:nvPr>
            <p:ph type="sldNum" sz="quarter" idx="5"/>
          </p:nvPr>
        </p:nvSpPr>
        <p:spPr/>
        <p:txBody>
          <a:bodyPr/>
          <a:lstStyle/>
          <a:p>
            <a:fld id="{EC8164B2-3A11-42B9-A775-9E09BA77A7BB}" type="slidenum">
              <a:rPr lang="en-US" smtClean="0"/>
              <a:t>10</a:t>
            </a:fld>
            <a:endParaRPr lang="en-US"/>
          </a:p>
        </p:txBody>
      </p:sp>
    </p:spTree>
    <p:extLst>
      <p:ext uri="{BB962C8B-B14F-4D97-AF65-F5344CB8AC3E}">
        <p14:creationId xmlns:p14="http://schemas.microsoft.com/office/powerpoint/2010/main" val="3088247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fontAlgn="base">
              <a:buFont typeface="Arial" panose="020B0604020202020204" pitchFamily="34" charset="0"/>
              <a:buChar char="•"/>
              <a:defRPr/>
            </a:pPr>
            <a:r>
              <a:rPr lang="en-US">
                <a:solidFill>
                  <a:schemeClr val="bg1"/>
                </a:solidFill>
                <a:latin typeface="Gotham Book"/>
              </a:rPr>
              <a:t>A Total Maximum Daily Load is the maximum amount of a pollutant that a waterbody can receive and still meet water quality standards. </a:t>
            </a:r>
          </a:p>
          <a:p>
            <a:pPr marL="174708" indent="-174708" fontAlgn="base">
              <a:buFont typeface="Arial" panose="020B0604020202020204" pitchFamily="34" charset="0"/>
              <a:buChar char="•"/>
            </a:pPr>
            <a:endParaRPr lang="en-US">
              <a:latin typeface="+mj-lt"/>
            </a:endParaRPr>
          </a:p>
          <a:p>
            <a:pPr marL="174708" indent="-174708" fontAlgn="base">
              <a:buFont typeface="Arial" panose="020B0604020202020204" pitchFamily="34" charset="0"/>
              <a:buChar char="•"/>
            </a:pPr>
            <a:r>
              <a:rPr lang="en-US">
                <a:latin typeface="+mj-lt"/>
              </a:rPr>
              <a:t>TMDL documents include the calculation of how much of a pollutant a waterbody can receive and still meet the standard + the path to restoring the waterbody and aid to local community and landowners to identify the best ways to protect water quality.</a:t>
            </a:r>
          </a:p>
          <a:p>
            <a:pPr marL="174708" indent="-174708" fontAlgn="base">
              <a:buFont typeface="Arial" panose="020B0604020202020204" pitchFamily="34" charset="0"/>
              <a:buChar char="•"/>
            </a:pPr>
            <a:endParaRPr lang="en-US">
              <a:latin typeface="+mj-lt"/>
            </a:endParaRPr>
          </a:p>
          <a:p>
            <a:pPr marL="174708" indent="-174708" fontAlgn="base">
              <a:buFont typeface="Arial" panose="020B0604020202020204" pitchFamily="34" charset="0"/>
              <a:buChar char="•"/>
            </a:pPr>
            <a:r>
              <a:rPr lang="en-US">
                <a:latin typeface="+mj-lt"/>
              </a:rPr>
              <a:t>The MT WQ Act requires DEQ to write TMDLs for pollutant causes of impairment. </a:t>
            </a:r>
          </a:p>
          <a:p>
            <a:pPr marL="174708" indent="-174708" fontAlgn="base">
              <a:buFont typeface="Arial" panose="020B0604020202020204" pitchFamily="34" charset="0"/>
              <a:buChar char="•"/>
            </a:pPr>
            <a:endParaRPr lang="en-US">
              <a:latin typeface="+mj-lt"/>
            </a:endParaRPr>
          </a:p>
          <a:p>
            <a:pPr marL="174708" indent="-174708">
              <a:buFont typeface="Arial" panose="020B0604020202020204" pitchFamily="34" charset="0"/>
              <a:buChar char="•"/>
            </a:pPr>
            <a:r>
              <a:rPr lang="en-US">
                <a:solidFill>
                  <a:schemeClr val="bg1"/>
                </a:solidFill>
                <a:latin typeface="+mj-lt"/>
              </a:rPr>
              <a:t>Total Maximum Daily Load is the maximum amount of a pollutant that a waterbody can receive and still meet water quality standards. </a:t>
            </a:r>
          </a:p>
          <a:p>
            <a:pPr marL="174708" indent="-174708">
              <a:buFont typeface="Arial" panose="020B0604020202020204" pitchFamily="34" charset="0"/>
              <a:buChar char="•"/>
            </a:pPr>
            <a:r>
              <a:rPr lang="en-US">
                <a:solidFill>
                  <a:schemeClr val="bg1"/>
                </a:solidFill>
                <a:latin typeface="+mj-lt"/>
              </a:rPr>
              <a:t>TMDLs must be developed for each waterbody-pollutant impairment identified on the impaired waters list.</a:t>
            </a:r>
          </a:p>
          <a:p>
            <a:pPr fontAlgn="base"/>
            <a:endParaRPr lang="en-US">
              <a:latin typeface="+mj-lt"/>
            </a:endParaRPr>
          </a:p>
          <a:p>
            <a:pPr marL="174708" indent="-174708" fontAlgn="base">
              <a:buFont typeface="Arial" panose="020B0604020202020204" pitchFamily="34" charset="0"/>
              <a:buChar char="•"/>
            </a:pPr>
            <a:r>
              <a:rPr lang="en-US">
                <a:latin typeface="+mj-lt"/>
              </a:rPr>
              <a:t>The graph is a concept of a TMDL. The bar chart is  the total current of a particular pollutant in a water body. The green portion represents the TMDL allowable load allocation. The purple portion is the amount of the pollutant that needs to be removed to meet the TMDL and water quality standards. </a:t>
            </a:r>
            <a:endParaRPr lang="en-US">
              <a:latin typeface="+mj-lt"/>
              <a:cs typeface="Calibri"/>
            </a:endParaRPr>
          </a:p>
        </p:txBody>
      </p:sp>
      <p:sp>
        <p:nvSpPr>
          <p:cNvPr id="4" name="Slide Number Placeholder 3"/>
          <p:cNvSpPr>
            <a:spLocks noGrp="1"/>
          </p:cNvSpPr>
          <p:nvPr>
            <p:ph type="sldNum" sz="quarter" idx="5"/>
          </p:nvPr>
        </p:nvSpPr>
        <p:spPr/>
        <p:txBody>
          <a:bodyPr/>
          <a:lstStyle/>
          <a:p>
            <a:fld id="{0591D36F-B313-4FE8-9125-211A0115A355}" type="slidenum">
              <a:rPr lang="en-US" smtClean="0"/>
              <a:t>11</a:t>
            </a:fld>
            <a:endParaRPr lang="en-US"/>
          </a:p>
        </p:txBody>
      </p:sp>
    </p:spTree>
    <p:extLst>
      <p:ext uri="{BB962C8B-B14F-4D97-AF65-F5344CB8AC3E}">
        <p14:creationId xmlns:p14="http://schemas.microsoft.com/office/powerpoint/2010/main" val="3951628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mj-lt"/>
              </a:rPr>
              <a:t>Watershed with multiple sources of pollutants</a:t>
            </a:r>
          </a:p>
        </p:txBody>
      </p:sp>
      <p:sp>
        <p:nvSpPr>
          <p:cNvPr id="4" name="Slide Number Placeholder 3"/>
          <p:cNvSpPr>
            <a:spLocks noGrp="1"/>
          </p:cNvSpPr>
          <p:nvPr>
            <p:ph type="sldNum" sz="quarter" idx="5"/>
          </p:nvPr>
        </p:nvSpPr>
        <p:spPr/>
        <p:txBody>
          <a:bodyPr/>
          <a:lstStyle/>
          <a:p>
            <a:pPr defTabSz="465887">
              <a:defRPr/>
            </a:pPr>
            <a:fld id="{EC8164B2-3A11-42B9-A775-9E09BA77A7BB}" type="slidenum">
              <a:rPr lang="en-US">
                <a:solidFill>
                  <a:prstClr val="black"/>
                </a:solidFill>
                <a:latin typeface="Calibri" panose="020F0502020204030204"/>
              </a:rPr>
              <a:pPr defTabSz="465887">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441227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9F5C2-B3C9-DC8C-FF11-B08EB8FEEE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46EF86-FCA6-D14F-71BD-6469145EC4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4E7612-423D-F4B0-FC94-E46576D6C05B}"/>
              </a:ext>
            </a:extLst>
          </p:cNvPr>
          <p:cNvSpPr>
            <a:spLocks noGrp="1"/>
          </p:cNvSpPr>
          <p:nvPr>
            <p:ph type="body" idx="1"/>
          </p:nvPr>
        </p:nvSpPr>
        <p:spPr/>
        <p:txBody>
          <a:bodyPr/>
          <a:lstStyle/>
          <a:p>
            <a:pPr defTabSz="931774">
              <a:defRPr/>
            </a:pPr>
            <a:r>
              <a:rPr lang="en-US" b="1"/>
              <a:t>TO CHANGE THE PHOTO: </a:t>
            </a:r>
            <a:r>
              <a:rPr lang="en-US" b="0"/>
              <a:t>Double click the photo. </a:t>
            </a:r>
            <a:r>
              <a:rPr lang="en-US"/>
              <a:t>Select change picture from the tool bar and select a photo from your files (or copy a photo from the end of this presentation and paste into here). </a:t>
            </a:r>
          </a:p>
          <a:p>
            <a:endParaRPr lang="en-US"/>
          </a:p>
        </p:txBody>
      </p:sp>
      <p:sp>
        <p:nvSpPr>
          <p:cNvPr id="4" name="Slide Number Placeholder 3">
            <a:extLst>
              <a:ext uri="{FF2B5EF4-FFF2-40B4-BE49-F238E27FC236}">
                <a16:creationId xmlns:a16="http://schemas.microsoft.com/office/drawing/2014/main" id="{B49BC16D-F915-A590-30FC-6C64AA3B5846}"/>
              </a:ext>
            </a:extLst>
          </p:cNvPr>
          <p:cNvSpPr>
            <a:spLocks noGrp="1"/>
          </p:cNvSpPr>
          <p:nvPr>
            <p:ph type="sldNum" sz="quarter" idx="5"/>
          </p:nvPr>
        </p:nvSpPr>
        <p:spPr/>
        <p:txBody>
          <a:bodyPr/>
          <a:lstStyle/>
          <a:p>
            <a:fld id="{EC8164B2-3A11-42B9-A775-9E09BA77A7BB}" type="slidenum">
              <a:rPr lang="en-US" smtClean="0"/>
              <a:t>13</a:t>
            </a:fld>
            <a:endParaRPr lang="en-US"/>
          </a:p>
        </p:txBody>
      </p:sp>
    </p:spTree>
    <p:extLst>
      <p:ext uri="{BB962C8B-B14F-4D97-AF65-F5344CB8AC3E}">
        <p14:creationId xmlns:p14="http://schemas.microsoft.com/office/powerpoint/2010/main" val="2509318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8164B2-3A11-42B9-A775-9E09BA77A7BB}" type="slidenum">
              <a:rPr lang="en-US" smtClean="0"/>
              <a:t>14</a:t>
            </a:fld>
            <a:endParaRPr lang="en-US"/>
          </a:p>
        </p:txBody>
      </p:sp>
    </p:spTree>
    <p:extLst>
      <p:ext uri="{BB962C8B-B14F-4D97-AF65-F5344CB8AC3E}">
        <p14:creationId xmlns:p14="http://schemas.microsoft.com/office/powerpoint/2010/main" val="217716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In 2013, EPA’s initial Long-Term (10-year) Vision for Assessment, Restoration and Protection under the Clean Water Act Section 303(d) program encouraged focusing attention on priority waters and acknowledges that states have flexibility in using available tools beyond TMDLs (protection plans, ARPs, etc.) to attain beneficial uses.</a:t>
            </a:r>
          </a:p>
          <a:p>
            <a:br>
              <a:rPr lang="en-US" b="0"/>
            </a:br>
            <a:r>
              <a:rPr lang="en-US" b="0"/>
              <a:t>Vision 2.0 was just released as final. Renewal of 2013 Vision and associated goals, with additional Focus Areas for the 303(d) program. </a:t>
            </a:r>
            <a:r>
              <a:rPr lang="en-US" b="0" i="0">
                <a:solidFill>
                  <a:srgbClr val="1B1B1B"/>
                </a:solidFill>
                <a:effectLst/>
                <a:latin typeface="Source Sans Pro Web"/>
              </a:rPr>
              <a:t>Goals outline aspirations and highlight opportunities to implement CWA Section 303(d) program activities in the following categories – Planning and Prioritization, Restoration, Protection, Data and Analysis, and Partnerships. New focus items for consideration in CWA Section 303(d) program implementation include Environmental Justice, Climate Change, Tribal Water Quality and Program Development, and Program Capacity Building.</a:t>
            </a:r>
          </a:p>
          <a:p>
            <a:endParaRPr lang="en-US" b="0" i="0">
              <a:solidFill>
                <a:srgbClr val="1B1B1B"/>
              </a:solidFill>
              <a:effectLst/>
              <a:latin typeface="Source Sans Pro Web"/>
            </a:endParaRPr>
          </a:p>
          <a:p>
            <a:r>
              <a:rPr lang="en-US" b="0" i="0">
                <a:solidFill>
                  <a:srgbClr val="1B1B1B"/>
                </a:solidFill>
                <a:effectLst/>
                <a:latin typeface="Source Sans Pro Web"/>
              </a:rPr>
              <a:t>The Bridge Metric bridges the gap to Vision 2.0 (EPA FY 2023-2024) and required project commitments for this period, which are shown on this slide. Our project commitments include waterbody-pollutant pairings and anticipated status on September 30, 2024. Commitment to projects can be made at the full completion status (approved by EPA by the deadline) or development status (draft document, significant progress toward completion).</a:t>
            </a:r>
          </a:p>
          <a:p>
            <a:endParaRPr lang="en-US" b="0" i="0">
              <a:solidFill>
                <a:srgbClr val="1B1B1B"/>
              </a:solidFill>
              <a:effectLst/>
              <a:latin typeface="Source Sans Pro Web"/>
            </a:endParaRPr>
          </a:p>
          <a:p>
            <a:r>
              <a:rPr lang="en-US" b="0" i="0">
                <a:solidFill>
                  <a:srgbClr val="1B1B1B"/>
                </a:solidFill>
                <a:effectLst/>
                <a:latin typeface="Source Sans Pro Web"/>
              </a:rPr>
              <a:t>With the projects shown here, the Bitterroot River Nutrient Protection Plan is nearly complete (finalizing edits after public comment period) and anticipated in the first half of 2023. We committed to the Beaverhead, Red Rock, and Ashley Creek projects at the development level in light of ongoing rulemaking for narrative nutrient standards. Ideally, these projects can be completed by the September 30, 2024, but the commitment level errs on the side of caution. The plan is to start on the projects during this period of time and edit iteratively to reflect final rule adoption. If these projects are completed during the Bridge Metric period, we would receive extra credit in the way EPA evaluates our progress.</a:t>
            </a:r>
            <a:endParaRPr lang="en-US" b="1"/>
          </a:p>
          <a:p>
            <a:endParaRPr lang="en-US" b="0"/>
          </a:p>
          <a:p>
            <a:r>
              <a:rPr lang="en-US" b="0"/>
              <a:t>The nutrient TMDLs remain near the top of our priority list because of the substantial monitoring efforts and potential for implementation within those watersheds. To the extent possible, as detailed on the previous slide, TMDL development for the Beaverhead and Ashley Creek will incorporate any AMP activity and reflect that in WLAs. The Red Rock watershed does not have permitted dischargers and is not anticipated to have WLAs.</a:t>
            </a:r>
          </a:p>
        </p:txBody>
      </p:sp>
      <p:sp>
        <p:nvSpPr>
          <p:cNvPr id="4" name="Slide Number Placeholder 3"/>
          <p:cNvSpPr>
            <a:spLocks noGrp="1"/>
          </p:cNvSpPr>
          <p:nvPr>
            <p:ph type="sldNum" sz="quarter" idx="5"/>
          </p:nvPr>
        </p:nvSpPr>
        <p:spPr/>
        <p:txBody>
          <a:bodyPr/>
          <a:lstStyle/>
          <a:p>
            <a:pPr defTabSz="465887">
              <a:defRPr/>
            </a:pPr>
            <a:fld id="{EC8164B2-3A11-42B9-A775-9E09BA77A7BB}" type="slidenum">
              <a:rPr lang="en-US">
                <a:solidFill>
                  <a:prstClr val="black"/>
                </a:solidFill>
                <a:latin typeface="Calibri" panose="020F0502020204030204"/>
              </a:rPr>
              <a:pPr defTabSz="465887">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425044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Listed here are draft priorities for TMDL development beyond 2024. We will continue to commit to projects in 2-year increments as described for the Bridge Metric. Many of these projects have been ongoing or recently started monitoring and assessment work, which Darrin will delve into more shortly. If projects from the previous page are still in development as we transition into the Vision 2.0 period, they would likely receive a “complete” commitment for the subsequent 2-year period.</a:t>
            </a:r>
          </a:p>
          <a:p>
            <a:endParaRPr lang="en-US" b="0"/>
          </a:p>
          <a:p>
            <a:r>
              <a:rPr lang="en-US" b="0"/>
              <a:t>Any thoughts on the list of projects on this slide?</a:t>
            </a:r>
          </a:p>
        </p:txBody>
      </p:sp>
      <p:sp>
        <p:nvSpPr>
          <p:cNvPr id="4" name="Slide Number Placeholder 3"/>
          <p:cNvSpPr>
            <a:spLocks noGrp="1"/>
          </p:cNvSpPr>
          <p:nvPr>
            <p:ph type="sldNum" sz="quarter" idx="5"/>
          </p:nvPr>
        </p:nvSpPr>
        <p:spPr/>
        <p:txBody>
          <a:bodyPr/>
          <a:lstStyle/>
          <a:p>
            <a:pPr defTabSz="465887">
              <a:defRPr/>
            </a:pPr>
            <a:fld id="{EC8164B2-3A11-42B9-A775-9E09BA77A7BB}" type="slidenum">
              <a:rPr lang="en-US">
                <a:solidFill>
                  <a:prstClr val="black"/>
                </a:solidFill>
                <a:latin typeface="Calibri" panose="020F0502020204030204"/>
              </a:rPr>
              <a:pPr defTabSz="465887">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177399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5CA17-C734-7C5E-5DE3-F209AF3946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1CE70-3340-478A-4736-334BDC5C1E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55B6D2-06CA-DD20-C0BD-E80C028AF752}"/>
              </a:ext>
            </a:extLst>
          </p:cNvPr>
          <p:cNvSpPr>
            <a:spLocks noGrp="1"/>
          </p:cNvSpPr>
          <p:nvPr>
            <p:ph type="body" idx="1"/>
          </p:nvPr>
        </p:nvSpPr>
        <p:spPr/>
        <p:txBody>
          <a:bodyPr/>
          <a:lstStyle/>
          <a:p>
            <a:r>
              <a:rPr lang="en-US" b="1"/>
              <a:t>Pause for TMDL questions</a:t>
            </a:r>
            <a:endParaRPr lang="en-US"/>
          </a:p>
        </p:txBody>
      </p:sp>
      <p:sp>
        <p:nvSpPr>
          <p:cNvPr id="4" name="Slide Number Placeholder 3">
            <a:extLst>
              <a:ext uri="{FF2B5EF4-FFF2-40B4-BE49-F238E27FC236}">
                <a16:creationId xmlns:a16="http://schemas.microsoft.com/office/drawing/2014/main" id="{4EDFAB0F-61D1-C63D-858F-1B3CB7C38DA2}"/>
              </a:ext>
            </a:extLst>
          </p:cNvPr>
          <p:cNvSpPr>
            <a:spLocks noGrp="1"/>
          </p:cNvSpPr>
          <p:nvPr>
            <p:ph type="sldNum" sz="quarter" idx="5"/>
          </p:nvPr>
        </p:nvSpPr>
        <p:spPr/>
        <p:txBody>
          <a:bodyPr/>
          <a:lstStyle/>
          <a:p>
            <a:fld id="{EC8164B2-3A11-42B9-A775-9E09BA77A7BB}" type="slidenum">
              <a:rPr lang="en-US" smtClean="0"/>
              <a:t>17</a:t>
            </a:fld>
            <a:endParaRPr lang="en-US"/>
          </a:p>
        </p:txBody>
      </p:sp>
    </p:spTree>
    <p:extLst>
      <p:ext uri="{BB962C8B-B14F-4D97-AF65-F5344CB8AC3E}">
        <p14:creationId xmlns:p14="http://schemas.microsoft.com/office/powerpoint/2010/main" val="3749727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04AD7-ECA0-A7B8-A130-77729CBDE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3DB1B8-F15E-0ED9-9DF6-AC46FE6B36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0F0B3D-BEF9-CA82-334F-58419ADA8FC0}"/>
              </a:ext>
            </a:extLst>
          </p:cNvPr>
          <p:cNvSpPr>
            <a:spLocks noGrp="1"/>
          </p:cNvSpPr>
          <p:nvPr>
            <p:ph type="body" idx="1"/>
          </p:nvPr>
        </p:nvSpPr>
        <p:spPr/>
        <p:txBody>
          <a:bodyPr/>
          <a:lstStyle/>
          <a:p>
            <a:pPr defTabSz="931774">
              <a:defRPr/>
            </a:pPr>
            <a:r>
              <a:rPr lang="en-US" b="1"/>
              <a:t>TO CHANGE THE PHOTO: </a:t>
            </a:r>
            <a:r>
              <a:rPr lang="en-US" b="0"/>
              <a:t>Double click the photo. </a:t>
            </a:r>
            <a:r>
              <a:rPr lang="en-US"/>
              <a:t>Select change picture from the tool bar and select a photo from your files (or copy a photo from the end of this presentation and paste into here). </a:t>
            </a:r>
          </a:p>
          <a:p>
            <a:endParaRPr lang="en-US"/>
          </a:p>
        </p:txBody>
      </p:sp>
      <p:sp>
        <p:nvSpPr>
          <p:cNvPr id="4" name="Slide Number Placeholder 3">
            <a:extLst>
              <a:ext uri="{FF2B5EF4-FFF2-40B4-BE49-F238E27FC236}">
                <a16:creationId xmlns:a16="http://schemas.microsoft.com/office/drawing/2014/main" id="{E407CE03-52E2-6F7D-3AB7-D361F766D331}"/>
              </a:ext>
            </a:extLst>
          </p:cNvPr>
          <p:cNvSpPr>
            <a:spLocks noGrp="1"/>
          </p:cNvSpPr>
          <p:nvPr>
            <p:ph type="sldNum" sz="quarter" idx="5"/>
          </p:nvPr>
        </p:nvSpPr>
        <p:spPr/>
        <p:txBody>
          <a:bodyPr/>
          <a:lstStyle/>
          <a:p>
            <a:fld id="{EC8164B2-3A11-42B9-A775-9E09BA77A7BB}" type="slidenum">
              <a:rPr lang="en-US" smtClean="0"/>
              <a:t>18</a:t>
            </a:fld>
            <a:endParaRPr lang="en-US"/>
          </a:p>
        </p:txBody>
      </p:sp>
    </p:spTree>
    <p:extLst>
      <p:ext uri="{BB962C8B-B14F-4D97-AF65-F5344CB8AC3E}">
        <p14:creationId xmlns:p14="http://schemas.microsoft.com/office/powerpoint/2010/main" val="465377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2B68D-C1E4-DB1D-B2C5-772804B082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CA6AE-8A00-CE09-D09D-2562AE2258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B8426-E0F9-3132-4884-C91AEDEE9806}"/>
              </a:ext>
            </a:extLst>
          </p:cNvPr>
          <p:cNvSpPr>
            <a:spLocks noGrp="1"/>
          </p:cNvSpPr>
          <p:nvPr>
            <p:ph type="body" idx="1"/>
          </p:nvPr>
        </p:nvSpPr>
        <p:spPr/>
        <p:txBody>
          <a:bodyPr/>
          <a:lstStyle/>
          <a:p>
            <a:pPr defTabSz="931774">
              <a:defRPr/>
            </a:pPr>
            <a:r>
              <a:rPr lang="en-US" b="1"/>
              <a:t>TO CHANGE THE PHOTO: </a:t>
            </a:r>
            <a:r>
              <a:rPr lang="en-US" b="0"/>
              <a:t>Double click the photo. </a:t>
            </a:r>
            <a:r>
              <a:rPr lang="en-US"/>
              <a:t>Select change picture from the tool bar and select a photo from your files (or copy a photo from the end of this presentation and paste into here). </a:t>
            </a:r>
          </a:p>
          <a:p>
            <a:endParaRPr lang="en-US"/>
          </a:p>
        </p:txBody>
      </p:sp>
      <p:sp>
        <p:nvSpPr>
          <p:cNvPr id="4" name="Slide Number Placeholder 3">
            <a:extLst>
              <a:ext uri="{FF2B5EF4-FFF2-40B4-BE49-F238E27FC236}">
                <a16:creationId xmlns:a16="http://schemas.microsoft.com/office/drawing/2014/main" id="{7F9C5F1E-8325-1C2B-0DBF-50FF5B22FAFD}"/>
              </a:ext>
            </a:extLst>
          </p:cNvPr>
          <p:cNvSpPr>
            <a:spLocks noGrp="1"/>
          </p:cNvSpPr>
          <p:nvPr>
            <p:ph type="sldNum" sz="quarter" idx="5"/>
          </p:nvPr>
        </p:nvSpPr>
        <p:spPr/>
        <p:txBody>
          <a:bodyPr/>
          <a:lstStyle/>
          <a:p>
            <a:fld id="{EC8164B2-3A11-42B9-A775-9E09BA77A7BB}" type="slidenum">
              <a:rPr lang="en-US" smtClean="0"/>
              <a:t>19</a:t>
            </a:fld>
            <a:endParaRPr lang="en-US"/>
          </a:p>
        </p:txBody>
      </p:sp>
    </p:spTree>
    <p:extLst>
      <p:ext uri="{BB962C8B-B14F-4D97-AF65-F5344CB8AC3E}">
        <p14:creationId xmlns:p14="http://schemas.microsoft.com/office/powerpoint/2010/main" val="217277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TO CHANGE THE PHOTO: </a:t>
            </a:r>
            <a:r>
              <a:rPr lang="en-US" b="0"/>
              <a:t>Double click the photo. </a:t>
            </a:r>
            <a:r>
              <a:rPr lang="en-US"/>
              <a:t>Select change picture from the tool bar and select a photo from your files (or copy a photo from the end of this presentation and paste into here). </a:t>
            </a:r>
          </a:p>
        </p:txBody>
      </p:sp>
      <p:sp>
        <p:nvSpPr>
          <p:cNvPr id="4" name="Slide Number Placeholder 3"/>
          <p:cNvSpPr>
            <a:spLocks noGrp="1"/>
          </p:cNvSpPr>
          <p:nvPr>
            <p:ph type="sldNum" sz="quarter" idx="5"/>
          </p:nvPr>
        </p:nvSpPr>
        <p:spPr/>
        <p:txBody>
          <a:bodyPr/>
          <a:lstStyle/>
          <a:p>
            <a:fld id="{EC8164B2-3A11-42B9-A775-9E09BA77A7BB}" type="slidenum">
              <a:rPr lang="en-US" smtClean="0"/>
              <a:t>2</a:t>
            </a:fld>
            <a:endParaRPr lang="en-US"/>
          </a:p>
        </p:txBody>
      </p:sp>
    </p:spTree>
    <p:extLst>
      <p:ext uri="{BB962C8B-B14F-4D97-AF65-F5344CB8AC3E}">
        <p14:creationId xmlns:p14="http://schemas.microsoft.com/office/powerpoint/2010/main" val="1661198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66A8F-7DFA-12B5-6C97-B9194D73D4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DC2249-E1F8-601E-8C22-6456DF8C7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1F15E0-45DD-39F8-B284-D75C7B0979EF}"/>
              </a:ext>
            </a:extLst>
          </p:cNvPr>
          <p:cNvSpPr>
            <a:spLocks noGrp="1"/>
          </p:cNvSpPr>
          <p:nvPr>
            <p:ph type="body" idx="1"/>
          </p:nvPr>
        </p:nvSpPr>
        <p:spPr/>
        <p:txBody>
          <a:bodyPr/>
          <a:lstStyle/>
          <a:p>
            <a:r>
              <a:rPr lang="en-US" b="0"/>
              <a:t>Listed here are draft priorities for TMDL development beyond 2024. We will continue to commit to projects in 2-year increments as described for the Bridge Metric. Many of these projects have been ongoing or recently started monitoring and assessment work, which Darrin will delve into more shortly. If projects from the previous page are still in development as we transition into the Vision 2.0 period, they would likely receive a “complete” commitment for the subsequent 2-year period.</a:t>
            </a:r>
          </a:p>
          <a:p>
            <a:endParaRPr lang="en-US" b="0"/>
          </a:p>
          <a:p>
            <a:r>
              <a:rPr lang="en-US" b="0"/>
              <a:t>Any thoughts on the list of projects on this slide?</a:t>
            </a:r>
          </a:p>
        </p:txBody>
      </p:sp>
      <p:sp>
        <p:nvSpPr>
          <p:cNvPr id="4" name="Slide Number Placeholder 3">
            <a:extLst>
              <a:ext uri="{FF2B5EF4-FFF2-40B4-BE49-F238E27FC236}">
                <a16:creationId xmlns:a16="http://schemas.microsoft.com/office/drawing/2014/main" id="{7BCE4643-E327-3262-0AF8-AF60FC947FF9}"/>
              </a:ext>
            </a:extLst>
          </p:cNvPr>
          <p:cNvSpPr>
            <a:spLocks noGrp="1"/>
          </p:cNvSpPr>
          <p:nvPr>
            <p:ph type="sldNum" sz="quarter" idx="5"/>
          </p:nvPr>
        </p:nvSpPr>
        <p:spPr/>
        <p:txBody>
          <a:bodyPr/>
          <a:lstStyle/>
          <a:p>
            <a:pPr defTabSz="465887">
              <a:defRPr/>
            </a:pPr>
            <a:fld id="{EC8164B2-3A11-42B9-A775-9E09BA77A7BB}" type="slidenum">
              <a:rPr lang="en-US">
                <a:solidFill>
                  <a:prstClr val="black"/>
                </a:solidFill>
                <a:latin typeface="Calibri" panose="020F0502020204030204"/>
              </a:rPr>
              <a:pPr defTabSz="465887">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65122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657C5-8B34-932A-36FA-F0D6D3B3E1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26EA9A-F055-5D18-05F2-0C144B95D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7FA3AE-6AB5-B962-7D85-B58954075BB4}"/>
              </a:ext>
            </a:extLst>
          </p:cNvPr>
          <p:cNvSpPr>
            <a:spLocks noGrp="1"/>
          </p:cNvSpPr>
          <p:nvPr>
            <p:ph type="body" idx="1"/>
          </p:nvPr>
        </p:nvSpPr>
        <p:spPr/>
        <p:txBody>
          <a:bodyPr/>
          <a:lstStyle/>
          <a:p>
            <a:r>
              <a:rPr lang="en-US" b="0"/>
              <a:t>Listed here are draft priorities for TMDL development beyond 2024. We will continue to commit to projects in 2-year increments as described for the Bridge Metric. Many of these projects have been ongoing or recently started monitoring and assessment work, which Darrin will delve into more shortly. If projects from the previous page are still in development as we transition into the Vision 2.0 period, they would likely receive a “complete” commitment for the subsequent 2-year period.</a:t>
            </a:r>
          </a:p>
          <a:p>
            <a:endParaRPr lang="en-US" b="0"/>
          </a:p>
          <a:p>
            <a:r>
              <a:rPr lang="en-US" b="0"/>
              <a:t>Any thoughts on the list of projects on this slide?</a:t>
            </a:r>
          </a:p>
        </p:txBody>
      </p:sp>
      <p:sp>
        <p:nvSpPr>
          <p:cNvPr id="4" name="Slide Number Placeholder 3">
            <a:extLst>
              <a:ext uri="{FF2B5EF4-FFF2-40B4-BE49-F238E27FC236}">
                <a16:creationId xmlns:a16="http://schemas.microsoft.com/office/drawing/2014/main" id="{9784F7A0-6D10-59C3-B542-D37ACB086946}"/>
              </a:ext>
            </a:extLst>
          </p:cNvPr>
          <p:cNvSpPr>
            <a:spLocks noGrp="1"/>
          </p:cNvSpPr>
          <p:nvPr>
            <p:ph type="sldNum" sz="quarter" idx="5"/>
          </p:nvPr>
        </p:nvSpPr>
        <p:spPr/>
        <p:txBody>
          <a:bodyPr/>
          <a:lstStyle/>
          <a:p>
            <a:pPr defTabSz="465887">
              <a:defRPr/>
            </a:pPr>
            <a:fld id="{EC8164B2-3A11-42B9-A775-9E09BA77A7BB}" type="slidenum">
              <a:rPr lang="en-US">
                <a:solidFill>
                  <a:prstClr val="black"/>
                </a:solidFill>
                <a:latin typeface="Calibri" panose="020F0502020204030204"/>
              </a:rPr>
              <a:pPr defTabSz="465887">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3619007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D9323-1642-075E-910B-BFCC23F6C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FF7965-87FF-4F98-EDAB-7083303F5A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99830-0721-2A32-E3D7-83B85975D76A}"/>
              </a:ext>
            </a:extLst>
          </p:cNvPr>
          <p:cNvSpPr>
            <a:spLocks noGrp="1"/>
          </p:cNvSpPr>
          <p:nvPr>
            <p:ph type="body" idx="1"/>
          </p:nvPr>
        </p:nvSpPr>
        <p:spPr/>
        <p:txBody>
          <a:bodyPr/>
          <a:lstStyle/>
          <a:p>
            <a:r>
              <a:rPr lang="en-US" b="0"/>
              <a:t>Listed here are draft priorities for TMDL development beyond 2024. We will continue to commit to projects in 2-year increments as described for the Bridge Metric. Many of these projects have been ongoing or recently started monitoring and assessment work, which Darrin will delve into more shortly. If projects from the previous page are still in development as we transition into the Vision 2.0 period, they would likely receive a “complete” commitment for the subsequent 2-year period.</a:t>
            </a:r>
          </a:p>
          <a:p>
            <a:endParaRPr lang="en-US" b="0"/>
          </a:p>
          <a:p>
            <a:r>
              <a:rPr lang="en-US" b="0"/>
              <a:t>Any thoughts on the list of projects on this slide?</a:t>
            </a:r>
          </a:p>
        </p:txBody>
      </p:sp>
      <p:sp>
        <p:nvSpPr>
          <p:cNvPr id="4" name="Slide Number Placeholder 3">
            <a:extLst>
              <a:ext uri="{FF2B5EF4-FFF2-40B4-BE49-F238E27FC236}">
                <a16:creationId xmlns:a16="http://schemas.microsoft.com/office/drawing/2014/main" id="{46533F8E-6BCC-E642-3A73-9525987F49F7}"/>
              </a:ext>
            </a:extLst>
          </p:cNvPr>
          <p:cNvSpPr>
            <a:spLocks noGrp="1"/>
          </p:cNvSpPr>
          <p:nvPr>
            <p:ph type="sldNum" sz="quarter" idx="5"/>
          </p:nvPr>
        </p:nvSpPr>
        <p:spPr/>
        <p:txBody>
          <a:bodyPr/>
          <a:lstStyle/>
          <a:p>
            <a:pPr defTabSz="465887">
              <a:defRPr/>
            </a:pPr>
            <a:fld id="{EC8164B2-3A11-42B9-A775-9E09BA77A7BB}" type="slidenum">
              <a:rPr lang="en-US">
                <a:solidFill>
                  <a:prstClr val="black"/>
                </a:solidFill>
                <a:latin typeface="Calibri" panose="020F0502020204030204"/>
              </a:rPr>
              <a:pPr defTabSz="465887">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868290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CFCBF-E9C7-0E31-9E45-3866E6BB0D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CDCA7E-9BD9-5C69-E38A-B4397F2760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1EA16D-9022-7FF1-C3D8-5801F528AF9A}"/>
              </a:ext>
            </a:extLst>
          </p:cNvPr>
          <p:cNvSpPr>
            <a:spLocks noGrp="1"/>
          </p:cNvSpPr>
          <p:nvPr>
            <p:ph type="body" idx="1"/>
          </p:nvPr>
        </p:nvSpPr>
        <p:spPr/>
        <p:txBody>
          <a:bodyPr/>
          <a:lstStyle/>
          <a:p>
            <a:r>
              <a:rPr lang="en-US" b="0"/>
              <a:t>Listed here are draft priorities for TMDL development beyond 2024. We will continue to commit to projects in 2-year increments as described for the Bridge Metric. Many of these projects have been ongoing or recently started monitoring and assessment work, which Darrin will delve into more shortly. If projects from the previous page are still in development as we transition into the Vision 2.0 period, they would likely receive a “complete” commitment for the subsequent 2-year period.</a:t>
            </a:r>
          </a:p>
          <a:p>
            <a:endParaRPr lang="en-US" b="0"/>
          </a:p>
          <a:p>
            <a:r>
              <a:rPr lang="en-US" b="0"/>
              <a:t>Any thoughts on the list of projects on this slide?</a:t>
            </a:r>
          </a:p>
        </p:txBody>
      </p:sp>
      <p:sp>
        <p:nvSpPr>
          <p:cNvPr id="4" name="Slide Number Placeholder 3">
            <a:extLst>
              <a:ext uri="{FF2B5EF4-FFF2-40B4-BE49-F238E27FC236}">
                <a16:creationId xmlns:a16="http://schemas.microsoft.com/office/drawing/2014/main" id="{C445A5D8-F998-2FC9-5212-4F35831A567D}"/>
              </a:ext>
            </a:extLst>
          </p:cNvPr>
          <p:cNvSpPr>
            <a:spLocks noGrp="1"/>
          </p:cNvSpPr>
          <p:nvPr>
            <p:ph type="sldNum" sz="quarter" idx="5"/>
          </p:nvPr>
        </p:nvSpPr>
        <p:spPr/>
        <p:txBody>
          <a:bodyPr/>
          <a:lstStyle/>
          <a:p>
            <a:pPr defTabSz="465887">
              <a:defRPr/>
            </a:pPr>
            <a:fld id="{EC8164B2-3A11-42B9-A775-9E09BA77A7BB}" type="slidenum">
              <a:rPr lang="en-US">
                <a:solidFill>
                  <a:prstClr val="black"/>
                </a:solidFill>
                <a:latin typeface="Calibri" panose="020F0502020204030204"/>
              </a:rPr>
              <a:pPr defTabSz="465887">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2281351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6691-8339-5653-B47F-8CFF68936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AD28B-7C74-88D7-4E90-F938A3C93C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0AD4B6-282E-B8C0-3920-49914D8240A0}"/>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EF2FD476-EFF6-1F4A-8FC9-F16C364979C0}"/>
              </a:ext>
            </a:extLst>
          </p:cNvPr>
          <p:cNvSpPr>
            <a:spLocks noGrp="1"/>
          </p:cNvSpPr>
          <p:nvPr>
            <p:ph type="sldNum" sz="quarter" idx="5"/>
          </p:nvPr>
        </p:nvSpPr>
        <p:spPr/>
        <p:txBody>
          <a:bodyPr/>
          <a:lstStyle/>
          <a:p>
            <a:pPr defTabSz="465887">
              <a:defRPr/>
            </a:pPr>
            <a:fld id="{EC8164B2-3A11-42B9-A775-9E09BA77A7BB}" type="slidenum">
              <a:rPr lang="en-US">
                <a:solidFill>
                  <a:prstClr val="black"/>
                </a:solidFill>
                <a:latin typeface="Calibri" panose="020F0502020204030204"/>
              </a:rPr>
              <a:pPr defTabSz="465887">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2030988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04AD7-ECA0-A7B8-A130-77729CBDE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3DB1B8-F15E-0ED9-9DF6-AC46FE6B36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0F0B3D-BEF9-CA82-334F-58419ADA8FC0}"/>
              </a:ext>
            </a:extLst>
          </p:cNvPr>
          <p:cNvSpPr>
            <a:spLocks noGrp="1"/>
          </p:cNvSpPr>
          <p:nvPr>
            <p:ph type="body" idx="1"/>
          </p:nvPr>
        </p:nvSpPr>
        <p:spPr/>
        <p:txBody>
          <a:bodyPr/>
          <a:lstStyle/>
          <a:p>
            <a:pPr defTabSz="931774">
              <a:defRPr/>
            </a:pPr>
            <a:r>
              <a:rPr lang="en-US" b="1"/>
              <a:t>TO CHANGE THE PHOTO: </a:t>
            </a:r>
            <a:r>
              <a:rPr lang="en-US" b="0"/>
              <a:t>Double click the photo. </a:t>
            </a:r>
            <a:r>
              <a:rPr lang="en-US"/>
              <a:t>Select change picture from the tool bar and select a photo from your files (or copy a photo from the end of this presentation and paste into here). </a:t>
            </a:r>
          </a:p>
          <a:p>
            <a:endParaRPr lang="en-US"/>
          </a:p>
        </p:txBody>
      </p:sp>
      <p:sp>
        <p:nvSpPr>
          <p:cNvPr id="4" name="Slide Number Placeholder 3">
            <a:extLst>
              <a:ext uri="{FF2B5EF4-FFF2-40B4-BE49-F238E27FC236}">
                <a16:creationId xmlns:a16="http://schemas.microsoft.com/office/drawing/2014/main" id="{E407CE03-52E2-6F7D-3AB7-D361F766D331}"/>
              </a:ext>
            </a:extLst>
          </p:cNvPr>
          <p:cNvSpPr>
            <a:spLocks noGrp="1"/>
          </p:cNvSpPr>
          <p:nvPr>
            <p:ph type="sldNum" sz="quarter" idx="5"/>
          </p:nvPr>
        </p:nvSpPr>
        <p:spPr/>
        <p:txBody>
          <a:bodyPr/>
          <a:lstStyle/>
          <a:p>
            <a:fld id="{EC8164B2-3A11-42B9-A775-9E09BA77A7BB}" type="slidenum">
              <a:rPr lang="en-US" smtClean="0"/>
              <a:t>25</a:t>
            </a:fld>
            <a:endParaRPr lang="en-US"/>
          </a:p>
        </p:txBody>
      </p:sp>
    </p:spTree>
    <p:extLst>
      <p:ext uri="{BB962C8B-B14F-4D97-AF65-F5344CB8AC3E}">
        <p14:creationId xmlns:p14="http://schemas.microsoft.com/office/powerpoint/2010/main" val="422080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TO CHANGE THE PHOTO: </a:t>
            </a:r>
            <a:r>
              <a:rPr lang="en-US" b="0"/>
              <a:t>Double click the photo. </a:t>
            </a:r>
            <a:r>
              <a:rPr lang="en-US"/>
              <a:t>Select change picture from the tool bar and select a photo from your files (or copy a photo from the end of this presentation and paste into here). </a:t>
            </a:r>
          </a:p>
          <a:p>
            <a:endParaRPr lang="en-US"/>
          </a:p>
        </p:txBody>
      </p:sp>
      <p:sp>
        <p:nvSpPr>
          <p:cNvPr id="4" name="Slide Number Placeholder 3"/>
          <p:cNvSpPr>
            <a:spLocks noGrp="1"/>
          </p:cNvSpPr>
          <p:nvPr>
            <p:ph type="sldNum" sz="quarter" idx="5"/>
          </p:nvPr>
        </p:nvSpPr>
        <p:spPr/>
        <p:txBody>
          <a:bodyPr/>
          <a:lstStyle/>
          <a:p>
            <a:fld id="{EC8164B2-3A11-42B9-A775-9E09BA77A7BB}" type="slidenum">
              <a:rPr lang="en-US" smtClean="0"/>
              <a:t>26</a:t>
            </a:fld>
            <a:endParaRPr lang="en-US"/>
          </a:p>
        </p:txBody>
      </p:sp>
    </p:spTree>
    <p:extLst>
      <p:ext uri="{BB962C8B-B14F-4D97-AF65-F5344CB8AC3E}">
        <p14:creationId xmlns:p14="http://schemas.microsoft.com/office/powerpoint/2010/main" val="349686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TO CHANGE THE PHOTO: </a:t>
            </a:r>
            <a:r>
              <a:rPr lang="en-US" b="0"/>
              <a:t>Double click the photo. </a:t>
            </a:r>
            <a:r>
              <a:rPr lang="en-US"/>
              <a:t>Select change picture from the tool bar and select a photo from your files (or copy a photo from the end of this presentation and paste into here). </a:t>
            </a:r>
          </a:p>
        </p:txBody>
      </p:sp>
      <p:sp>
        <p:nvSpPr>
          <p:cNvPr id="4" name="Slide Number Placeholder 3"/>
          <p:cNvSpPr>
            <a:spLocks noGrp="1"/>
          </p:cNvSpPr>
          <p:nvPr>
            <p:ph type="sldNum" sz="quarter" idx="5"/>
          </p:nvPr>
        </p:nvSpPr>
        <p:spPr/>
        <p:txBody>
          <a:bodyPr/>
          <a:lstStyle/>
          <a:p>
            <a:pPr defTabSz="465887">
              <a:defRPr/>
            </a:pPr>
            <a:fld id="{EC8164B2-3A11-42B9-A775-9E09BA77A7BB}" type="slidenum">
              <a:rPr lang="en-US">
                <a:solidFill>
                  <a:prstClr val="black"/>
                </a:solidFill>
                <a:latin typeface="Calibri" panose="020F0502020204030204"/>
              </a:rPr>
              <a:pPr defTabSz="465887">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3249570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TO CHANGE THE PHOTO: </a:t>
            </a:r>
            <a:r>
              <a:rPr lang="en-US" b="0"/>
              <a:t>Double click the photo. </a:t>
            </a:r>
            <a:r>
              <a:rPr lang="en-US"/>
              <a:t>Select change picture from the tool bar and select a photo from your files (or copy a photo from the end of this presentation and paste into here). </a:t>
            </a:r>
          </a:p>
        </p:txBody>
      </p:sp>
      <p:sp>
        <p:nvSpPr>
          <p:cNvPr id="4" name="Slide Number Placeholder 3"/>
          <p:cNvSpPr>
            <a:spLocks noGrp="1"/>
          </p:cNvSpPr>
          <p:nvPr>
            <p:ph type="sldNum" sz="quarter" idx="5"/>
          </p:nvPr>
        </p:nvSpPr>
        <p:spPr/>
        <p:txBody>
          <a:bodyPr/>
          <a:lstStyle/>
          <a:p>
            <a:pPr defTabSz="465887">
              <a:defRPr/>
            </a:pPr>
            <a:fld id="{EC8164B2-3A11-42B9-A775-9E09BA77A7BB}" type="slidenum">
              <a:rPr lang="en-US">
                <a:solidFill>
                  <a:prstClr val="black"/>
                </a:solidFill>
                <a:latin typeface="Calibri" panose="020F0502020204030204"/>
              </a:rPr>
              <a:pPr defTabSz="465887">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3000791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TO CHANGE THE PHOTO: </a:t>
            </a:r>
            <a:r>
              <a:rPr lang="en-US" b="0"/>
              <a:t>Double click the photo. </a:t>
            </a:r>
            <a:r>
              <a:rPr lang="en-US"/>
              <a:t>Select change picture from the tool bar and select a photo from your files (or copy a photo from the end of this presentation and paste into here). </a:t>
            </a:r>
          </a:p>
        </p:txBody>
      </p:sp>
      <p:sp>
        <p:nvSpPr>
          <p:cNvPr id="4" name="Slide Number Placeholder 3"/>
          <p:cNvSpPr>
            <a:spLocks noGrp="1"/>
          </p:cNvSpPr>
          <p:nvPr>
            <p:ph type="sldNum" sz="quarter" idx="5"/>
          </p:nvPr>
        </p:nvSpPr>
        <p:spPr/>
        <p:txBody>
          <a:bodyPr/>
          <a:lstStyle/>
          <a:p>
            <a:pPr defTabSz="465887">
              <a:defRPr/>
            </a:pPr>
            <a:fld id="{EC8164B2-3A11-42B9-A775-9E09BA77A7BB}" type="slidenum">
              <a:rPr lang="en-US">
                <a:solidFill>
                  <a:prstClr val="black"/>
                </a:solidFill>
                <a:latin typeface="Calibri" panose="020F0502020204030204"/>
              </a:rPr>
              <a:pPr defTabSz="465887">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852317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TO CHANGE THE ICON: </a:t>
            </a:r>
            <a:r>
              <a:rPr lang="en-US"/>
              <a:t>Scroll to the end of the presentation to find the icon section. Select the icon you want and copy and paste into this page. </a:t>
            </a:r>
          </a:p>
          <a:p>
            <a:endParaRPr lang="en-US"/>
          </a:p>
        </p:txBody>
      </p:sp>
      <p:sp>
        <p:nvSpPr>
          <p:cNvPr id="4" name="Slide Number Placeholder 3"/>
          <p:cNvSpPr>
            <a:spLocks noGrp="1"/>
          </p:cNvSpPr>
          <p:nvPr>
            <p:ph type="sldNum" sz="quarter" idx="5"/>
          </p:nvPr>
        </p:nvSpPr>
        <p:spPr/>
        <p:txBody>
          <a:bodyPr/>
          <a:lstStyle/>
          <a:p>
            <a:pPr defTabSz="465887">
              <a:defRPr/>
            </a:pPr>
            <a:fld id="{EC8164B2-3A11-42B9-A775-9E09BA77A7BB}" type="slidenum">
              <a:rPr lang="en-US">
                <a:solidFill>
                  <a:prstClr val="black"/>
                </a:solidFill>
                <a:latin typeface="Calibri" panose="020F0502020204030204"/>
              </a:rPr>
              <a:pPr defTabSz="465887">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716386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TO CHANGE THE PHOTO: </a:t>
            </a:r>
            <a:r>
              <a:rPr lang="en-US" b="0"/>
              <a:t>Double click the photo. </a:t>
            </a:r>
            <a:r>
              <a:rPr lang="en-US"/>
              <a:t>Select change picture from the tool bar and select a photo from your files (or copy a photo from the end of this presentation and paste into here). </a:t>
            </a:r>
          </a:p>
          <a:p>
            <a:endParaRPr lang="en-US"/>
          </a:p>
        </p:txBody>
      </p:sp>
      <p:sp>
        <p:nvSpPr>
          <p:cNvPr id="4" name="Slide Number Placeholder 3"/>
          <p:cNvSpPr>
            <a:spLocks noGrp="1"/>
          </p:cNvSpPr>
          <p:nvPr>
            <p:ph type="sldNum" sz="quarter" idx="5"/>
          </p:nvPr>
        </p:nvSpPr>
        <p:spPr/>
        <p:txBody>
          <a:bodyPr/>
          <a:lstStyle/>
          <a:p>
            <a:fld id="{EC8164B2-3A11-42B9-A775-9E09BA77A7BB}" type="slidenum">
              <a:rPr lang="en-US" smtClean="0"/>
              <a:t>30</a:t>
            </a:fld>
            <a:endParaRPr lang="en-US"/>
          </a:p>
        </p:txBody>
      </p:sp>
    </p:spTree>
    <p:extLst>
      <p:ext uri="{BB962C8B-B14F-4D97-AF65-F5344CB8AC3E}">
        <p14:creationId xmlns:p14="http://schemas.microsoft.com/office/powerpoint/2010/main" val="1683603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7D104-3938-2710-A77F-54CA139113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31FED7-C467-2EED-2BEF-6AC5601742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13EB48-8272-3D77-8765-380C62246F88}"/>
              </a:ext>
            </a:extLst>
          </p:cNvPr>
          <p:cNvSpPr>
            <a:spLocks noGrp="1"/>
          </p:cNvSpPr>
          <p:nvPr>
            <p:ph type="body" idx="1"/>
          </p:nvPr>
        </p:nvSpPr>
        <p:spPr/>
        <p:txBody>
          <a:bodyPr/>
          <a:lstStyle/>
          <a:p>
            <a:r>
              <a:rPr lang="en-US" b="1"/>
              <a:t>TO CHANGE THE PHOTO: </a:t>
            </a:r>
            <a:r>
              <a:rPr lang="en-US" b="0"/>
              <a:t>Double click the photo. </a:t>
            </a:r>
            <a:r>
              <a:rPr lang="en-US"/>
              <a:t>Select change picture from the tool bar and select a photo from your files (or copy a photo from the end of this presentation and paste into here). </a:t>
            </a:r>
          </a:p>
        </p:txBody>
      </p:sp>
      <p:sp>
        <p:nvSpPr>
          <p:cNvPr id="4" name="Slide Number Placeholder 3">
            <a:extLst>
              <a:ext uri="{FF2B5EF4-FFF2-40B4-BE49-F238E27FC236}">
                <a16:creationId xmlns:a16="http://schemas.microsoft.com/office/drawing/2014/main" id="{B49DC153-CDE9-B117-36FC-30FD38934C5A}"/>
              </a:ext>
            </a:extLst>
          </p:cNvPr>
          <p:cNvSpPr>
            <a:spLocks noGrp="1"/>
          </p:cNvSpPr>
          <p:nvPr>
            <p:ph type="sldNum" sz="quarter" idx="5"/>
          </p:nvPr>
        </p:nvSpPr>
        <p:spPr/>
        <p:txBody>
          <a:bodyPr/>
          <a:lstStyle/>
          <a:p>
            <a:pPr defTabSz="465887">
              <a:defRPr/>
            </a:pPr>
            <a:fld id="{EC8164B2-3A11-42B9-A775-9E09BA77A7BB}" type="slidenum">
              <a:rPr lang="en-US">
                <a:solidFill>
                  <a:prstClr val="black"/>
                </a:solidFill>
                <a:latin typeface="Calibri" panose="020F0502020204030204"/>
              </a:rPr>
              <a:pPr defTabSz="465887">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2406076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4A2E0-078C-ACFA-845E-814FAB299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0AAB2-476E-ED0F-7D28-12AD2DB6DE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A92290-826A-AC06-5E8D-E3F50F0B17E2}"/>
              </a:ext>
            </a:extLst>
          </p:cNvPr>
          <p:cNvSpPr>
            <a:spLocks noGrp="1"/>
          </p:cNvSpPr>
          <p:nvPr>
            <p:ph type="body" idx="1"/>
          </p:nvPr>
        </p:nvSpPr>
        <p:spPr/>
        <p:txBody>
          <a:bodyPr/>
          <a:lstStyle/>
          <a:p>
            <a:r>
              <a:rPr lang="en-US" b="1"/>
              <a:t>TO CHANGE THE PHOTO: </a:t>
            </a:r>
            <a:r>
              <a:rPr lang="en-US" b="0"/>
              <a:t>Double click the photo. </a:t>
            </a:r>
            <a:r>
              <a:rPr lang="en-US"/>
              <a:t>Select change picture from the tool bar and select a photo from your files (or copy a photo from the end of this presentation and paste into here). </a:t>
            </a:r>
          </a:p>
        </p:txBody>
      </p:sp>
      <p:sp>
        <p:nvSpPr>
          <p:cNvPr id="4" name="Slide Number Placeholder 3">
            <a:extLst>
              <a:ext uri="{FF2B5EF4-FFF2-40B4-BE49-F238E27FC236}">
                <a16:creationId xmlns:a16="http://schemas.microsoft.com/office/drawing/2014/main" id="{536B0FBB-F865-58FF-1D5D-59BC295AAA98}"/>
              </a:ext>
            </a:extLst>
          </p:cNvPr>
          <p:cNvSpPr>
            <a:spLocks noGrp="1"/>
          </p:cNvSpPr>
          <p:nvPr>
            <p:ph type="sldNum" sz="quarter" idx="5"/>
          </p:nvPr>
        </p:nvSpPr>
        <p:spPr/>
        <p:txBody>
          <a:bodyPr/>
          <a:lstStyle/>
          <a:p>
            <a:pPr defTabSz="465887">
              <a:defRPr/>
            </a:pPr>
            <a:fld id="{EC8164B2-3A11-42B9-A775-9E09BA77A7BB}" type="slidenum">
              <a:rPr lang="en-US">
                <a:solidFill>
                  <a:prstClr val="black"/>
                </a:solidFill>
                <a:latin typeface="Calibri" panose="020F0502020204030204"/>
              </a:rPr>
              <a:pPr defTabSz="465887">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3450842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5D28C-6A05-9773-A708-D113B090F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2677BA-3236-1700-828F-8969C06754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F06693-67CD-5E02-EDDB-45019B51253A}"/>
              </a:ext>
            </a:extLst>
          </p:cNvPr>
          <p:cNvSpPr>
            <a:spLocks noGrp="1"/>
          </p:cNvSpPr>
          <p:nvPr>
            <p:ph type="body" idx="1"/>
          </p:nvPr>
        </p:nvSpPr>
        <p:spPr/>
        <p:txBody>
          <a:bodyPr/>
          <a:lstStyle/>
          <a:p>
            <a:r>
              <a:rPr lang="en-US" b="1"/>
              <a:t>TO CHANGE THE PHOTO: </a:t>
            </a:r>
            <a:r>
              <a:rPr lang="en-US" b="0"/>
              <a:t>Double click the photo. </a:t>
            </a:r>
            <a:r>
              <a:rPr lang="en-US"/>
              <a:t>Select change picture from the tool bar and select a photo from your files (or copy a photo from the end of this presentation and paste into here). </a:t>
            </a:r>
          </a:p>
        </p:txBody>
      </p:sp>
      <p:sp>
        <p:nvSpPr>
          <p:cNvPr id="4" name="Slide Number Placeholder 3">
            <a:extLst>
              <a:ext uri="{FF2B5EF4-FFF2-40B4-BE49-F238E27FC236}">
                <a16:creationId xmlns:a16="http://schemas.microsoft.com/office/drawing/2014/main" id="{9AD7CA87-CA1F-6119-3C91-495404F6AA19}"/>
              </a:ext>
            </a:extLst>
          </p:cNvPr>
          <p:cNvSpPr>
            <a:spLocks noGrp="1"/>
          </p:cNvSpPr>
          <p:nvPr>
            <p:ph type="sldNum" sz="quarter" idx="5"/>
          </p:nvPr>
        </p:nvSpPr>
        <p:spPr/>
        <p:txBody>
          <a:bodyPr/>
          <a:lstStyle/>
          <a:p>
            <a:pPr defTabSz="465887">
              <a:defRPr/>
            </a:pPr>
            <a:fld id="{EC8164B2-3A11-42B9-A775-9E09BA77A7BB}" type="slidenum">
              <a:rPr lang="en-US">
                <a:solidFill>
                  <a:prstClr val="black"/>
                </a:solidFill>
                <a:latin typeface="Calibri" panose="020F0502020204030204"/>
              </a:rPr>
              <a:pPr defTabSz="465887">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504711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B1ADF-11EF-5029-5AEB-FB18D36D95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69EAD-DBC4-57A5-FF30-47BCB36AEE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9D7F11-6ACB-B7F9-6221-7554AB49A436}"/>
              </a:ext>
            </a:extLst>
          </p:cNvPr>
          <p:cNvSpPr>
            <a:spLocks noGrp="1"/>
          </p:cNvSpPr>
          <p:nvPr>
            <p:ph type="body" idx="1"/>
          </p:nvPr>
        </p:nvSpPr>
        <p:spPr/>
        <p:txBody>
          <a:bodyPr/>
          <a:lstStyle/>
          <a:p>
            <a:r>
              <a:rPr lang="en-US" b="1"/>
              <a:t>TO CHANGE THE PHOTO: </a:t>
            </a:r>
            <a:r>
              <a:rPr lang="en-US" b="0"/>
              <a:t>Double click the photo. </a:t>
            </a:r>
            <a:r>
              <a:rPr lang="en-US"/>
              <a:t>Select change picture from the tool bar and select a photo from your files (or copy a photo from the end of this presentation and paste into here). </a:t>
            </a:r>
          </a:p>
        </p:txBody>
      </p:sp>
      <p:sp>
        <p:nvSpPr>
          <p:cNvPr id="4" name="Slide Number Placeholder 3">
            <a:extLst>
              <a:ext uri="{FF2B5EF4-FFF2-40B4-BE49-F238E27FC236}">
                <a16:creationId xmlns:a16="http://schemas.microsoft.com/office/drawing/2014/main" id="{6E60F8BB-4641-C0C8-97E6-71433D9D3C19}"/>
              </a:ext>
            </a:extLst>
          </p:cNvPr>
          <p:cNvSpPr>
            <a:spLocks noGrp="1"/>
          </p:cNvSpPr>
          <p:nvPr>
            <p:ph type="sldNum" sz="quarter" idx="5"/>
          </p:nvPr>
        </p:nvSpPr>
        <p:spPr/>
        <p:txBody>
          <a:bodyPr/>
          <a:lstStyle/>
          <a:p>
            <a:pPr defTabSz="465887">
              <a:defRPr/>
            </a:pPr>
            <a:fld id="{EC8164B2-3A11-42B9-A775-9E09BA77A7BB}" type="slidenum">
              <a:rPr lang="en-US">
                <a:solidFill>
                  <a:prstClr val="black"/>
                </a:solidFill>
                <a:latin typeface="Calibri" panose="020F0502020204030204"/>
              </a:rPr>
              <a:pPr defTabSz="465887">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2230000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TO CHANGE THE PHOTO: </a:t>
            </a:r>
            <a:r>
              <a:rPr lang="en-US" b="0"/>
              <a:t>Double click the photo. </a:t>
            </a:r>
            <a:r>
              <a:rPr lang="en-US"/>
              <a:t>Select change picture from the tool bar and select a photo from your files (or copy a photo from the end of this presentation and paste into here). </a:t>
            </a:r>
          </a:p>
        </p:txBody>
      </p:sp>
      <p:sp>
        <p:nvSpPr>
          <p:cNvPr id="4" name="Slide Number Placeholder 3"/>
          <p:cNvSpPr>
            <a:spLocks noGrp="1"/>
          </p:cNvSpPr>
          <p:nvPr>
            <p:ph type="sldNum" sz="quarter" idx="5"/>
          </p:nvPr>
        </p:nvSpPr>
        <p:spPr/>
        <p:txBody>
          <a:bodyPr/>
          <a:lstStyle/>
          <a:p>
            <a:fld id="{EC8164B2-3A11-42B9-A775-9E09BA77A7BB}" type="slidenum">
              <a:rPr lang="en-US" smtClean="0"/>
              <a:t>35</a:t>
            </a:fld>
            <a:endParaRPr lang="en-US"/>
          </a:p>
        </p:txBody>
      </p:sp>
    </p:spTree>
    <p:extLst>
      <p:ext uri="{BB962C8B-B14F-4D97-AF65-F5344CB8AC3E}">
        <p14:creationId xmlns:p14="http://schemas.microsoft.com/office/powerpoint/2010/main" val="22915706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TO CHANGE THE PHOTO: </a:t>
            </a:r>
            <a:r>
              <a:rPr lang="en-US" b="0"/>
              <a:t>Double click the photo. </a:t>
            </a:r>
            <a:r>
              <a:rPr lang="en-US"/>
              <a:t>Select change picture from the tool bar and select a photo from your files (or copy a photo from the end of this presentation and paste into here). </a:t>
            </a:r>
          </a:p>
        </p:txBody>
      </p:sp>
      <p:sp>
        <p:nvSpPr>
          <p:cNvPr id="4" name="Slide Number Placeholder 3"/>
          <p:cNvSpPr>
            <a:spLocks noGrp="1"/>
          </p:cNvSpPr>
          <p:nvPr>
            <p:ph type="sldNum" sz="quarter" idx="5"/>
          </p:nvPr>
        </p:nvSpPr>
        <p:spPr/>
        <p:txBody>
          <a:bodyPr/>
          <a:lstStyle/>
          <a:p>
            <a:pPr defTabSz="465887">
              <a:defRPr/>
            </a:pPr>
            <a:fld id="{EC8164B2-3A11-42B9-A775-9E09BA77A7BB}" type="slidenum">
              <a:rPr lang="en-US">
                <a:solidFill>
                  <a:prstClr val="black"/>
                </a:solidFill>
                <a:latin typeface="Calibri" panose="020F0502020204030204"/>
              </a:rPr>
              <a:pPr defTabSz="465887">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9482342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7D405-321A-441A-6143-440AED2E30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B430E-03A2-7B50-2447-7398C9AA1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50E30B-816C-6777-8CFB-B4C1CAA8B5B6}"/>
              </a:ext>
            </a:extLst>
          </p:cNvPr>
          <p:cNvSpPr>
            <a:spLocks noGrp="1"/>
          </p:cNvSpPr>
          <p:nvPr>
            <p:ph type="body" idx="1"/>
          </p:nvPr>
        </p:nvSpPr>
        <p:spPr/>
        <p:txBody>
          <a:bodyPr/>
          <a:lstStyle/>
          <a:p>
            <a:r>
              <a:rPr lang="en-US" b="1"/>
              <a:t>TO CHANGE THE PHOTO: </a:t>
            </a:r>
            <a:r>
              <a:rPr lang="en-US" b="0"/>
              <a:t>Double click the photo. </a:t>
            </a:r>
            <a:r>
              <a:rPr lang="en-US"/>
              <a:t>Select change picture from the tool bar and select a photo from your files (or copy a photo from the end of this presentation and paste into here). </a:t>
            </a:r>
          </a:p>
        </p:txBody>
      </p:sp>
      <p:sp>
        <p:nvSpPr>
          <p:cNvPr id="4" name="Slide Number Placeholder 3">
            <a:extLst>
              <a:ext uri="{FF2B5EF4-FFF2-40B4-BE49-F238E27FC236}">
                <a16:creationId xmlns:a16="http://schemas.microsoft.com/office/drawing/2014/main" id="{93436192-351C-4E91-5CAA-3B4076652986}"/>
              </a:ext>
            </a:extLst>
          </p:cNvPr>
          <p:cNvSpPr>
            <a:spLocks noGrp="1"/>
          </p:cNvSpPr>
          <p:nvPr>
            <p:ph type="sldNum" sz="quarter" idx="5"/>
          </p:nvPr>
        </p:nvSpPr>
        <p:spPr/>
        <p:txBody>
          <a:bodyPr/>
          <a:lstStyle/>
          <a:p>
            <a:fld id="{EC8164B2-3A11-42B9-A775-9E09BA77A7BB}" type="slidenum">
              <a:rPr lang="en-US" smtClean="0"/>
              <a:t>37</a:t>
            </a:fld>
            <a:endParaRPr lang="en-US"/>
          </a:p>
        </p:txBody>
      </p:sp>
    </p:spTree>
    <p:extLst>
      <p:ext uri="{BB962C8B-B14F-4D97-AF65-F5344CB8AC3E}">
        <p14:creationId xmlns:p14="http://schemas.microsoft.com/office/powerpoint/2010/main" val="1030082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Next meeting: sometime in May or June? We have been meeting twice per year of late.</a:t>
            </a:r>
          </a:p>
          <a:p>
            <a:endParaRPr lang="en-US" b="0"/>
          </a:p>
          <a:p>
            <a:r>
              <a:rPr lang="en-US" b="0"/>
              <a:t>Topics: what would you like us to cover? Continuation of these or new topics?</a:t>
            </a:r>
          </a:p>
          <a:p>
            <a:endParaRPr lang="en-US" b="0"/>
          </a:p>
          <a:p>
            <a:r>
              <a:rPr lang="en-US" b="0"/>
              <a:t>Expect solicitations from DEQ for board membership term renewal (2-year terms) in January. You will be asked to indicate your continued interest. We also have several vacancies and would appreciate any recommendations from this group. A new chair will be selected once the membership is updated for 2023.</a:t>
            </a:r>
          </a:p>
        </p:txBody>
      </p:sp>
      <p:sp>
        <p:nvSpPr>
          <p:cNvPr id="4" name="Slide Number Placeholder 3"/>
          <p:cNvSpPr>
            <a:spLocks noGrp="1"/>
          </p:cNvSpPr>
          <p:nvPr>
            <p:ph type="sldNum" sz="quarter" idx="5"/>
          </p:nvPr>
        </p:nvSpPr>
        <p:spPr/>
        <p:txBody>
          <a:bodyPr/>
          <a:lstStyle/>
          <a:p>
            <a:pPr defTabSz="465887">
              <a:defRPr/>
            </a:pPr>
            <a:fld id="{EC8164B2-3A11-42B9-A775-9E09BA77A7BB}" type="slidenum">
              <a:rPr lang="en-US">
                <a:solidFill>
                  <a:prstClr val="black"/>
                </a:solidFill>
                <a:latin typeface="Calibri" panose="020F0502020204030204"/>
              </a:rPr>
              <a:pPr defTabSz="465887">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13793188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TO CHANGE THE PHOTO: </a:t>
            </a:r>
            <a:r>
              <a:rPr lang="en-US" b="0"/>
              <a:t>Double click the photo. </a:t>
            </a:r>
            <a:r>
              <a:rPr lang="en-US"/>
              <a:t>Select change picture from the tool bar and select a photo from your files (or copy a photo from the end of this presentation and paste into here). </a:t>
            </a:r>
          </a:p>
        </p:txBody>
      </p:sp>
      <p:sp>
        <p:nvSpPr>
          <p:cNvPr id="4" name="Slide Number Placeholder 3"/>
          <p:cNvSpPr>
            <a:spLocks noGrp="1"/>
          </p:cNvSpPr>
          <p:nvPr>
            <p:ph type="sldNum" sz="quarter" idx="5"/>
          </p:nvPr>
        </p:nvSpPr>
        <p:spPr/>
        <p:txBody>
          <a:bodyPr/>
          <a:lstStyle/>
          <a:p>
            <a:pPr defTabSz="465887">
              <a:defRPr/>
            </a:pPr>
            <a:fld id="{EC8164B2-3A11-42B9-A775-9E09BA77A7BB}" type="slidenum">
              <a:rPr lang="en-US">
                <a:solidFill>
                  <a:prstClr val="black"/>
                </a:solidFill>
                <a:latin typeface="Calibri" panose="020F0502020204030204"/>
              </a:rPr>
              <a:pPr defTabSz="465887">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88963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TO CHANGE THE ICON: </a:t>
            </a:r>
            <a:r>
              <a:rPr lang="en-US"/>
              <a:t>Scroll to the end of the presentation to find the icon section. Select the icon you want and copy and paste into this page. </a:t>
            </a:r>
          </a:p>
          <a:p>
            <a:endParaRPr lang="en-US"/>
          </a:p>
        </p:txBody>
      </p:sp>
      <p:sp>
        <p:nvSpPr>
          <p:cNvPr id="4" name="Slide Number Placeholder 3"/>
          <p:cNvSpPr>
            <a:spLocks noGrp="1"/>
          </p:cNvSpPr>
          <p:nvPr>
            <p:ph type="sldNum" sz="quarter" idx="5"/>
          </p:nvPr>
        </p:nvSpPr>
        <p:spPr/>
        <p:txBody>
          <a:bodyPr/>
          <a:lstStyle/>
          <a:p>
            <a:pPr defTabSz="465887">
              <a:defRPr/>
            </a:pPr>
            <a:fld id="{EC8164B2-3A11-42B9-A775-9E09BA77A7BB}" type="slidenum">
              <a:rPr lang="en-US">
                <a:solidFill>
                  <a:prstClr val="black"/>
                </a:solidFill>
                <a:latin typeface="Calibri" panose="020F0502020204030204"/>
              </a:rPr>
              <a:pPr defTabSz="46588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0490626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TO CHANGE THE PHOTO: </a:t>
            </a:r>
            <a:r>
              <a:rPr lang="en-US" b="0"/>
              <a:t>Double click the photo. </a:t>
            </a:r>
            <a:r>
              <a:rPr lang="en-US"/>
              <a:t>Select change picture from the tool bar and select a photo from your files (or copy a photo from the end of this presentation and paste into here). </a:t>
            </a:r>
          </a:p>
        </p:txBody>
      </p:sp>
      <p:sp>
        <p:nvSpPr>
          <p:cNvPr id="4" name="Slide Number Placeholder 3"/>
          <p:cNvSpPr>
            <a:spLocks noGrp="1"/>
          </p:cNvSpPr>
          <p:nvPr>
            <p:ph type="sldNum" sz="quarter" idx="5"/>
          </p:nvPr>
        </p:nvSpPr>
        <p:spPr/>
        <p:txBody>
          <a:bodyPr/>
          <a:lstStyle/>
          <a:p>
            <a:fld id="{EC8164B2-3A11-42B9-A775-9E09BA77A7BB}" type="slidenum">
              <a:rPr lang="en-US" smtClean="0"/>
              <a:t>40</a:t>
            </a:fld>
            <a:endParaRPr lang="en-US"/>
          </a:p>
        </p:txBody>
      </p:sp>
    </p:spTree>
    <p:extLst>
      <p:ext uri="{BB962C8B-B14F-4D97-AF65-F5344CB8AC3E}">
        <p14:creationId xmlns:p14="http://schemas.microsoft.com/office/powerpoint/2010/main" val="1333146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TO CHANGE THE PHOTO: </a:t>
            </a:r>
            <a:r>
              <a:rPr lang="en-US" b="0"/>
              <a:t>Double click the photo. </a:t>
            </a:r>
            <a:r>
              <a:rPr lang="en-US"/>
              <a:t>Select change picture from the tool bar and select a photo from your files (or copy a photo from the end of this presentation and paste into here). </a:t>
            </a:r>
          </a:p>
        </p:txBody>
      </p:sp>
      <p:sp>
        <p:nvSpPr>
          <p:cNvPr id="4" name="Slide Number Placeholder 3"/>
          <p:cNvSpPr>
            <a:spLocks noGrp="1"/>
          </p:cNvSpPr>
          <p:nvPr>
            <p:ph type="sldNum" sz="quarter" idx="5"/>
          </p:nvPr>
        </p:nvSpPr>
        <p:spPr/>
        <p:txBody>
          <a:bodyPr/>
          <a:lstStyle/>
          <a:p>
            <a:fld id="{EC8164B2-3A11-42B9-A775-9E09BA77A7BB}" type="slidenum">
              <a:rPr lang="en-US" smtClean="0"/>
              <a:t>5</a:t>
            </a:fld>
            <a:endParaRPr lang="en-US"/>
          </a:p>
        </p:txBody>
      </p:sp>
    </p:spTree>
    <p:extLst>
      <p:ext uri="{BB962C8B-B14F-4D97-AF65-F5344CB8AC3E}">
        <p14:creationId xmlns:p14="http://schemas.microsoft.com/office/powerpoint/2010/main" val="3305398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TO CHANGE THE PHOTO: </a:t>
            </a:r>
            <a:r>
              <a:rPr lang="en-US" b="0"/>
              <a:t>Double click the photo. </a:t>
            </a:r>
            <a:r>
              <a:rPr lang="en-US"/>
              <a:t>Select change picture from the tool bar and select a photo from your files (or copy a photo from the end of this presentation and paste into here). </a:t>
            </a:r>
          </a:p>
          <a:p>
            <a:endParaRPr lang="en-US"/>
          </a:p>
        </p:txBody>
      </p:sp>
      <p:sp>
        <p:nvSpPr>
          <p:cNvPr id="4" name="Slide Number Placeholder 3"/>
          <p:cNvSpPr>
            <a:spLocks noGrp="1"/>
          </p:cNvSpPr>
          <p:nvPr>
            <p:ph type="sldNum" sz="quarter" idx="5"/>
          </p:nvPr>
        </p:nvSpPr>
        <p:spPr/>
        <p:txBody>
          <a:bodyPr/>
          <a:lstStyle/>
          <a:p>
            <a:fld id="{EC8164B2-3A11-42B9-A775-9E09BA77A7BB}" type="slidenum">
              <a:rPr lang="en-US" smtClean="0"/>
              <a:t>6</a:t>
            </a:fld>
            <a:endParaRPr lang="en-US"/>
          </a:p>
        </p:txBody>
      </p:sp>
    </p:spTree>
    <p:extLst>
      <p:ext uri="{BB962C8B-B14F-4D97-AF65-F5344CB8AC3E}">
        <p14:creationId xmlns:p14="http://schemas.microsoft.com/office/powerpoint/2010/main" val="334705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TO CHANGE THE PHOTO: </a:t>
            </a:r>
            <a:r>
              <a:rPr lang="en-US" b="0"/>
              <a:t>Double click the photo. </a:t>
            </a:r>
            <a:r>
              <a:rPr lang="en-US"/>
              <a:t>Select change picture from the tool bar and select a photo from your files (or copy a photo from the end of this presentation and paste into here). </a:t>
            </a:r>
          </a:p>
          <a:p>
            <a:endParaRPr lang="en-US"/>
          </a:p>
        </p:txBody>
      </p:sp>
      <p:sp>
        <p:nvSpPr>
          <p:cNvPr id="4" name="Slide Number Placeholder 3"/>
          <p:cNvSpPr>
            <a:spLocks noGrp="1"/>
          </p:cNvSpPr>
          <p:nvPr>
            <p:ph type="sldNum" sz="quarter" idx="5"/>
          </p:nvPr>
        </p:nvSpPr>
        <p:spPr/>
        <p:txBody>
          <a:bodyPr/>
          <a:lstStyle/>
          <a:p>
            <a:fld id="{EC8164B2-3A11-42B9-A775-9E09BA77A7BB}" type="slidenum">
              <a:rPr lang="en-US" smtClean="0"/>
              <a:t>7</a:t>
            </a:fld>
            <a:endParaRPr lang="en-US"/>
          </a:p>
        </p:txBody>
      </p:sp>
    </p:spTree>
    <p:extLst>
      <p:ext uri="{BB962C8B-B14F-4D97-AF65-F5344CB8AC3E}">
        <p14:creationId xmlns:p14="http://schemas.microsoft.com/office/powerpoint/2010/main" val="183372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2B43D-2ED6-4AB5-3ADB-DBC3A2A3AE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78810-C222-5AB8-D382-B535EE4A90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332650-DA93-A525-4FF1-E29DBD0618EF}"/>
              </a:ext>
            </a:extLst>
          </p:cNvPr>
          <p:cNvSpPr>
            <a:spLocks noGrp="1"/>
          </p:cNvSpPr>
          <p:nvPr>
            <p:ph type="body" idx="1"/>
          </p:nvPr>
        </p:nvSpPr>
        <p:spPr/>
        <p:txBody>
          <a:bodyPr/>
          <a:lstStyle/>
          <a:p>
            <a:pPr defTabSz="931774">
              <a:defRPr/>
            </a:pPr>
            <a:r>
              <a:rPr lang="en-US" b="1"/>
              <a:t>TO CHANGE THE PHOTO: </a:t>
            </a:r>
            <a:r>
              <a:rPr lang="en-US" b="0"/>
              <a:t>Double click the photo. </a:t>
            </a:r>
            <a:r>
              <a:rPr lang="en-US"/>
              <a:t>Select change picture from the tool bar and select a photo from your files (or copy a photo from the end of this presentation and paste into here). </a:t>
            </a:r>
          </a:p>
          <a:p>
            <a:endParaRPr lang="en-US"/>
          </a:p>
        </p:txBody>
      </p:sp>
      <p:sp>
        <p:nvSpPr>
          <p:cNvPr id="4" name="Slide Number Placeholder 3">
            <a:extLst>
              <a:ext uri="{FF2B5EF4-FFF2-40B4-BE49-F238E27FC236}">
                <a16:creationId xmlns:a16="http://schemas.microsoft.com/office/drawing/2014/main" id="{22532A8B-7D92-C683-69A2-547FBFE85D81}"/>
              </a:ext>
            </a:extLst>
          </p:cNvPr>
          <p:cNvSpPr>
            <a:spLocks noGrp="1"/>
          </p:cNvSpPr>
          <p:nvPr>
            <p:ph type="sldNum" sz="quarter" idx="5"/>
          </p:nvPr>
        </p:nvSpPr>
        <p:spPr/>
        <p:txBody>
          <a:bodyPr/>
          <a:lstStyle/>
          <a:p>
            <a:fld id="{EC8164B2-3A11-42B9-A775-9E09BA77A7BB}" type="slidenum">
              <a:rPr lang="en-US" smtClean="0"/>
              <a:t>8</a:t>
            </a:fld>
            <a:endParaRPr lang="en-US"/>
          </a:p>
        </p:txBody>
      </p:sp>
    </p:spTree>
    <p:extLst>
      <p:ext uri="{BB962C8B-B14F-4D97-AF65-F5344CB8AC3E}">
        <p14:creationId xmlns:p14="http://schemas.microsoft.com/office/powerpoint/2010/main" val="3894331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A479A-2B0C-1BC8-6511-96E61409A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CCC404-84A1-19C0-C36A-579536D665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8689E-DE10-9DC0-C473-C1F87816A77C}"/>
              </a:ext>
            </a:extLst>
          </p:cNvPr>
          <p:cNvSpPr>
            <a:spLocks noGrp="1"/>
          </p:cNvSpPr>
          <p:nvPr>
            <p:ph type="body" idx="1"/>
          </p:nvPr>
        </p:nvSpPr>
        <p:spPr/>
        <p:txBody>
          <a:bodyPr/>
          <a:lstStyle/>
          <a:p>
            <a:pPr defTabSz="931774">
              <a:defRPr/>
            </a:pPr>
            <a:r>
              <a:rPr lang="en-US" b="1"/>
              <a:t>TO CHANGE THE PHOTO: </a:t>
            </a:r>
            <a:r>
              <a:rPr lang="en-US" b="0"/>
              <a:t>Double click the photo. </a:t>
            </a:r>
            <a:r>
              <a:rPr lang="en-US"/>
              <a:t>Select change picture from the tool bar and select a photo from your files (or copy a photo from the end of this presentation and paste into here). </a:t>
            </a:r>
          </a:p>
          <a:p>
            <a:endParaRPr lang="en-US"/>
          </a:p>
        </p:txBody>
      </p:sp>
      <p:sp>
        <p:nvSpPr>
          <p:cNvPr id="4" name="Slide Number Placeholder 3">
            <a:extLst>
              <a:ext uri="{FF2B5EF4-FFF2-40B4-BE49-F238E27FC236}">
                <a16:creationId xmlns:a16="http://schemas.microsoft.com/office/drawing/2014/main" id="{D4FA269F-8534-1B90-4EEC-324FA0CEA95D}"/>
              </a:ext>
            </a:extLst>
          </p:cNvPr>
          <p:cNvSpPr>
            <a:spLocks noGrp="1"/>
          </p:cNvSpPr>
          <p:nvPr>
            <p:ph type="sldNum" sz="quarter" idx="5"/>
          </p:nvPr>
        </p:nvSpPr>
        <p:spPr/>
        <p:txBody>
          <a:bodyPr/>
          <a:lstStyle/>
          <a:p>
            <a:fld id="{EC8164B2-3A11-42B9-A775-9E09BA77A7BB}" type="slidenum">
              <a:rPr lang="en-US" smtClean="0"/>
              <a:t>9</a:t>
            </a:fld>
            <a:endParaRPr lang="en-US"/>
          </a:p>
        </p:txBody>
      </p:sp>
    </p:spTree>
    <p:extLst>
      <p:ext uri="{BB962C8B-B14F-4D97-AF65-F5344CB8AC3E}">
        <p14:creationId xmlns:p14="http://schemas.microsoft.com/office/powerpoint/2010/main" val="1476695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A60C07-53B7-CE40-B4E3-3F270AF12423}"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31165-515C-614E-95DD-331AB30A028C}" type="slidenum">
              <a:rPr lang="en-US" smtClean="0"/>
              <a:t>‹#›</a:t>
            </a:fld>
            <a:endParaRPr lang="en-US"/>
          </a:p>
        </p:txBody>
      </p:sp>
    </p:spTree>
    <p:extLst>
      <p:ext uri="{BB962C8B-B14F-4D97-AF65-F5344CB8AC3E}">
        <p14:creationId xmlns:p14="http://schemas.microsoft.com/office/powerpoint/2010/main" val="377942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60C07-53B7-CE40-B4E3-3F270AF12423}"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31165-515C-614E-95DD-331AB30A028C}" type="slidenum">
              <a:rPr lang="en-US" smtClean="0"/>
              <a:t>‹#›</a:t>
            </a:fld>
            <a:endParaRPr lang="en-US"/>
          </a:p>
        </p:txBody>
      </p:sp>
    </p:spTree>
    <p:extLst>
      <p:ext uri="{BB962C8B-B14F-4D97-AF65-F5344CB8AC3E}">
        <p14:creationId xmlns:p14="http://schemas.microsoft.com/office/powerpoint/2010/main" val="1351811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60C07-53B7-CE40-B4E3-3F270AF12423}"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31165-515C-614E-95DD-331AB30A028C}" type="slidenum">
              <a:rPr lang="en-US" smtClean="0"/>
              <a:t>‹#›</a:t>
            </a:fld>
            <a:endParaRPr lang="en-US"/>
          </a:p>
        </p:txBody>
      </p:sp>
    </p:spTree>
    <p:extLst>
      <p:ext uri="{BB962C8B-B14F-4D97-AF65-F5344CB8AC3E}">
        <p14:creationId xmlns:p14="http://schemas.microsoft.com/office/powerpoint/2010/main" val="98061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60C07-53B7-CE40-B4E3-3F270AF12423}"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31165-515C-614E-95DD-331AB30A028C}" type="slidenum">
              <a:rPr lang="en-US" smtClean="0"/>
              <a:t>‹#›</a:t>
            </a:fld>
            <a:endParaRPr lang="en-US"/>
          </a:p>
        </p:txBody>
      </p:sp>
    </p:spTree>
    <p:extLst>
      <p:ext uri="{BB962C8B-B14F-4D97-AF65-F5344CB8AC3E}">
        <p14:creationId xmlns:p14="http://schemas.microsoft.com/office/powerpoint/2010/main" val="79833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A60C07-53B7-CE40-B4E3-3F270AF12423}"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31165-515C-614E-95DD-331AB30A028C}" type="slidenum">
              <a:rPr lang="en-US" smtClean="0"/>
              <a:t>‹#›</a:t>
            </a:fld>
            <a:endParaRPr lang="en-US"/>
          </a:p>
        </p:txBody>
      </p:sp>
    </p:spTree>
    <p:extLst>
      <p:ext uri="{BB962C8B-B14F-4D97-AF65-F5344CB8AC3E}">
        <p14:creationId xmlns:p14="http://schemas.microsoft.com/office/powerpoint/2010/main" val="952399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A60C07-53B7-CE40-B4E3-3F270AF12423}"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B31165-515C-614E-95DD-331AB30A028C}" type="slidenum">
              <a:rPr lang="en-US" smtClean="0"/>
              <a:t>‹#›</a:t>
            </a:fld>
            <a:endParaRPr lang="en-US"/>
          </a:p>
        </p:txBody>
      </p:sp>
    </p:spTree>
    <p:extLst>
      <p:ext uri="{BB962C8B-B14F-4D97-AF65-F5344CB8AC3E}">
        <p14:creationId xmlns:p14="http://schemas.microsoft.com/office/powerpoint/2010/main" val="1207131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A60C07-53B7-CE40-B4E3-3F270AF12423}" type="datetimeFigureOut">
              <a:rPr lang="en-US" smtClean="0"/>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B31165-515C-614E-95DD-331AB30A028C}" type="slidenum">
              <a:rPr lang="en-US" smtClean="0"/>
              <a:t>‹#›</a:t>
            </a:fld>
            <a:endParaRPr lang="en-US"/>
          </a:p>
        </p:txBody>
      </p:sp>
    </p:spTree>
    <p:extLst>
      <p:ext uri="{BB962C8B-B14F-4D97-AF65-F5344CB8AC3E}">
        <p14:creationId xmlns:p14="http://schemas.microsoft.com/office/powerpoint/2010/main" val="238522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A60C07-53B7-CE40-B4E3-3F270AF12423}" type="datetimeFigureOut">
              <a:rPr lang="en-US" smtClean="0"/>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B31165-515C-614E-95DD-331AB30A028C}" type="slidenum">
              <a:rPr lang="en-US" smtClean="0"/>
              <a:t>‹#›</a:t>
            </a:fld>
            <a:endParaRPr lang="en-US"/>
          </a:p>
        </p:txBody>
      </p:sp>
    </p:spTree>
    <p:extLst>
      <p:ext uri="{BB962C8B-B14F-4D97-AF65-F5344CB8AC3E}">
        <p14:creationId xmlns:p14="http://schemas.microsoft.com/office/powerpoint/2010/main" val="1917909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60C07-53B7-CE40-B4E3-3F270AF12423}" type="datetimeFigureOut">
              <a:rPr lang="en-US" smtClean="0"/>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B31165-515C-614E-95DD-331AB30A028C}" type="slidenum">
              <a:rPr lang="en-US" smtClean="0"/>
              <a:t>‹#›</a:t>
            </a:fld>
            <a:endParaRPr lang="en-US"/>
          </a:p>
        </p:txBody>
      </p:sp>
    </p:spTree>
    <p:extLst>
      <p:ext uri="{BB962C8B-B14F-4D97-AF65-F5344CB8AC3E}">
        <p14:creationId xmlns:p14="http://schemas.microsoft.com/office/powerpoint/2010/main" val="153415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A60C07-53B7-CE40-B4E3-3F270AF12423}"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B31165-515C-614E-95DD-331AB30A028C}" type="slidenum">
              <a:rPr lang="en-US" smtClean="0"/>
              <a:t>‹#›</a:t>
            </a:fld>
            <a:endParaRPr lang="en-US"/>
          </a:p>
        </p:txBody>
      </p:sp>
    </p:spTree>
    <p:extLst>
      <p:ext uri="{BB962C8B-B14F-4D97-AF65-F5344CB8AC3E}">
        <p14:creationId xmlns:p14="http://schemas.microsoft.com/office/powerpoint/2010/main" val="170940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A60C07-53B7-CE40-B4E3-3F270AF12423}"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B31165-515C-614E-95DD-331AB30A028C}" type="slidenum">
              <a:rPr lang="en-US" smtClean="0"/>
              <a:t>‹#›</a:t>
            </a:fld>
            <a:endParaRPr lang="en-US"/>
          </a:p>
        </p:txBody>
      </p:sp>
    </p:spTree>
    <p:extLst>
      <p:ext uri="{BB962C8B-B14F-4D97-AF65-F5344CB8AC3E}">
        <p14:creationId xmlns:p14="http://schemas.microsoft.com/office/powerpoint/2010/main" val="2588872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60C07-53B7-CE40-B4E3-3F270AF12423}" type="datetimeFigureOut">
              <a:rPr lang="en-US" smtClean="0"/>
              <a:t>3/11/2024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pPr/>
              <a:t>‹#›</a:t>
            </a:fld>
            <a:endParaRPr lang="en-US"/>
          </a:p>
        </p:txBody>
      </p:sp>
    </p:spTree>
    <p:extLst>
      <p:ext uri="{BB962C8B-B14F-4D97-AF65-F5344CB8AC3E}">
        <p14:creationId xmlns:p14="http://schemas.microsoft.com/office/powerpoint/2010/main" val="2202610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deq.mt.gov/water/resources"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hyperlink" Target="https://deq.mt.gov/water/councils" TargetMode="External"/><Relationship Id="rId5" Type="http://schemas.openxmlformats.org/officeDocument/2006/relationships/image" Target="../media/image3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6038AB-5C0A-4F1D-858E-6F233DDC3657}"/>
              </a:ext>
            </a:extLst>
          </p:cNvPr>
          <p:cNvPicPr>
            <a:picLocks noChangeAspect="1"/>
          </p:cNvPicPr>
          <p:nvPr/>
        </p:nvPicPr>
        <p:blipFill>
          <a:blip r:embed="rId3"/>
          <a:srcRect/>
          <a:stretch/>
        </p:blipFill>
        <p:spPr>
          <a:xfrm>
            <a:off x="0" y="-597424"/>
            <a:ext cx="9144000" cy="5639238"/>
          </a:xfrm>
          <a:prstGeom prst="rect">
            <a:avLst/>
          </a:prstGeom>
        </p:spPr>
      </p:pic>
      <p:sp>
        <p:nvSpPr>
          <p:cNvPr id="2" name="Rectangle 1">
            <a:extLst>
              <a:ext uri="{FF2B5EF4-FFF2-40B4-BE49-F238E27FC236}">
                <a16:creationId xmlns:a16="http://schemas.microsoft.com/office/drawing/2014/main" id="{4183B2C4-A7D0-492C-92B4-745BE3438C5F}"/>
              </a:ext>
            </a:extLst>
          </p:cNvPr>
          <p:cNvSpPr/>
          <p:nvPr/>
        </p:nvSpPr>
        <p:spPr>
          <a:xfrm>
            <a:off x="0" y="-680256"/>
            <a:ext cx="9144000" cy="5722070"/>
          </a:xfrm>
          <a:prstGeom prst="rect">
            <a:avLst/>
          </a:prstGeom>
          <a:solidFill>
            <a:srgbClr val="03528B">
              <a:alpha val="75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034E6F4-E8F8-4082-A2A6-3F8EEF7898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6151" y="5816542"/>
            <a:ext cx="1994005" cy="939891"/>
          </a:xfrm>
          <a:prstGeom prst="rect">
            <a:avLst/>
          </a:prstGeom>
        </p:spPr>
      </p:pic>
      <p:cxnSp>
        <p:nvCxnSpPr>
          <p:cNvPr id="10" name="Straight Connector 9">
            <a:extLst>
              <a:ext uri="{FF2B5EF4-FFF2-40B4-BE49-F238E27FC236}">
                <a16:creationId xmlns:a16="http://schemas.microsoft.com/office/drawing/2014/main" id="{410A3FBF-D1CB-48D9-B0CB-707BD546B803}"/>
              </a:ext>
            </a:extLst>
          </p:cNvPr>
          <p:cNvCxnSpPr>
            <a:cxnSpLocks/>
          </p:cNvCxnSpPr>
          <p:nvPr/>
        </p:nvCxnSpPr>
        <p:spPr>
          <a:xfrm>
            <a:off x="2343807" y="3709505"/>
            <a:ext cx="418309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763717AD-B52D-4CBF-BEAE-A98E1F1C18EC}"/>
              </a:ext>
            </a:extLst>
          </p:cNvPr>
          <p:cNvSpPr txBox="1"/>
          <p:nvPr/>
        </p:nvSpPr>
        <p:spPr>
          <a:xfrm>
            <a:off x="-3822" y="2724217"/>
            <a:ext cx="9017876" cy="707886"/>
          </a:xfrm>
          <a:prstGeom prst="rect">
            <a:avLst/>
          </a:prstGeom>
          <a:noFill/>
        </p:spPr>
        <p:txBody>
          <a:bodyPr wrap="square" lIns="91440" tIns="45720" rIns="91440" bIns="45720" rtlCol="0" anchor="t">
            <a:spAutoFit/>
          </a:bodyPr>
          <a:lstStyle/>
          <a:p>
            <a:pPr algn="ctr"/>
            <a:r>
              <a:rPr lang="en-US" sz="4000">
                <a:solidFill>
                  <a:schemeClr val="bg1"/>
                </a:solidFill>
                <a:latin typeface="Gotham Book"/>
              </a:rPr>
              <a:t>Statewide TMDL Advisory Group</a:t>
            </a:r>
          </a:p>
        </p:txBody>
      </p:sp>
      <p:pic>
        <p:nvPicPr>
          <p:cNvPr id="11" name="Picture 10">
            <a:extLst>
              <a:ext uri="{FF2B5EF4-FFF2-40B4-BE49-F238E27FC236}">
                <a16:creationId xmlns:a16="http://schemas.microsoft.com/office/drawing/2014/main" id="{8BEE7E58-AEAC-42B4-A332-F7ECF7A542B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82672" y="1061748"/>
            <a:ext cx="1305366" cy="851249"/>
          </a:xfrm>
          <a:prstGeom prst="rect">
            <a:avLst/>
          </a:prstGeom>
        </p:spPr>
      </p:pic>
      <p:sp>
        <p:nvSpPr>
          <p:cNvPr id="3" name="TextBox 2">
            <a:extLst>
              <a:ext uri="{FF2B5EF4-FFF2-40B4-BE49-F238E27FC236}">
                <a16:creationId xmlns:a16="http://schemas.microsoft.com/office/drawing/2014/main" id="{94C9102D-624F-5ECE-3E7B-028DB599D90D}"/>
              </a:ext>
            </a:extLst>
          </p:cNvPr>
          <p:cNvSpPr txBox="1"/>
          <p:nvPr/>
        </p:nvSpPr>
        <p:spPr>
          <a:xfrm>
            <a:off x="2410989" y="3833572"/>
            <a:ext cx="41164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rPr>
              <a:t>March 11, 2024</a:t>
            </a:r>
            <a:endParaRPr lang="en-US">
              <a:solidFill>
                <a:schemeClr val="bg1"/>
              </a:solidFill>
              <a:cs typeface="Calibri"/>
            </a:endParaRPr>
          </a:p>
        </p:txBody>
      </p:sp>
    </p:spTree>
    <p:extLst>
      <p:ext uri="{BB962C8B-B14F-4D97-AF65-F5344CB8AC3E}">
        <p14:creationId xmlns:p14="http://schemas.microsoft.com/office/powerpoint/2010/main" val="1816192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01A99-6695-F5C9-B059-532F36BA9C4B}"/>
            </a:ext>
          </a:extLst>
        </p:cNvPr>
        <p:cNvGrpSpPr/>
        <p:nvPr/>
      </p:nvGrpSpPr>
      <p:grpSpPr>
        <a:xfrm>
          <a:off x="0" y="0"/>
          <a:ext cx="0" cy="0"/>
          <a:chOff x="0" y="0"/>
          <a:chExt cx="0" cy="0"/>
        </a:xfrm>
      </p:grpSpPr>
      <p:pic>
        <p:nvPicPr>
          <p:cNvPr id="3" name="Picture 5" descr="Taylor Fork">
            <a:extLst>
              <a:ext uri="{FF2B5EF4-FFF2-40B4-BE49-F238E27FC236}">
                <a16:creationId xmlns:a16="http://schemas.microsoft.com/office/drawing/2014/main" id="{6E7C98B7-C2C1-0DFA-BBAE-9BCF0A2CD9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2726"/>
            <a:ext cx="4034222" cy="5773451"/>
          </a:xfrm>
          <a:prstGeom prst="rect">
            <a:avLst/>
          </a:prstGeom>
        </p:spPr>
      </p:pic>
      <p:sp>
        <p:nvSpPr>
          <p:cNvPr id="13" name="Rectangle 12">
            <a:extLst>
              <a:ext uri="{FF2B5EF4-FFF2-40B4-BE49-F238E27FC236}">
                <a16:creationId xmlns:a16="http://schemas.microsoft.com/office/drawing/2014/main" id="{33C6FA35-C9B8-F4AA-13F0-FF46BBD23C25}"/>
              </a:ext>
            </a:extLst>
          </p:cNvPr>
          <p:cNvSpPr/>
          <p:nvPr/>
        </p:nvSpPr>
        <p:spPr>
          <a:xfrm flipH="1">
            <a:off x="3421485" y="-4515"/>
            <a:ext cx="5720521" cy="5771834"/>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1F44665-F1F2-38E5-075E-5C0FDB7DF01B}"/>
              </a:ext>
            </a:extLst>
          </p:cNvPr>
          <p:cNvSpPr txBox="1"/>
          <p:nvPr/>
        </p:nvSpPr>
        <p:spPr>
          <a:xfrm>
            <a:off x="4145072" y="1006205"/>
            <a:ext cx="5059725" cy="2062103"/>
          </a:xfrm>
          <a:prstGeom prst="rect">
            <a:avLst/>
          </a:prstGeom>
          <a:noFill/>
        </p:spPr>
        <p:txBody>
          <a:bodyPr wrap="square" lIns="91440" tIns="45720" rIns="91440" bIns="45720" rtlCol="0" anchor="t">
            <a:spAutoFit/>
          </a:bodyPr>
          <a:lstStyle/>
          <a:p>
            <a:r>
              <a:rPr lang="en-US" sz="3600">
                <a:solidFill>
                  <a:schemeClr val="bg1"/>
                </a:solidFill>
                <a:latin typeface="Gotham Medium"/>
                <a:cs typeface="Gotham Medium"/>
              </a:rPr>
              <a:t>TMDL Overview</a:t>
            </a:r>
          </a:p>
          <a:p>
            <a:endParaRPr lang="en-US" sz="3600">
              <a:solidFill>
                <a:schemeClr val="bg1"/>
              </a:solidFill>
              <a:latin typeface="Arial"/>
              <a:cs typeface="Gotham Medium"/>
            </a:endParaRPr>
          </a:p>
          <a:p>
            <a:pPr indent="-457200"/>
            <a:r>
              <a:rPr lang="en-US" sz="2800">
                <a:solidFill>
                  <a:schemeClr val="bg1"/>
                </a:solidFill>
                <a:latin typeface="Arial"/>
                <a:cs typeface="Calibri"/>
              </a:rPr>
              <a:t>- Christina Staten, TMDL Section Supervisor</a:t>
            </a:r>
          </a:p>
        </p:txBody>
      </p:sp>
      <p:sp>
        <p:nvSpPr>
          <p:cNvPr id="14" name="Slide Number Placeholder 5">
            <a:extLst>
              <a:ext uri="{FF2B5EF4-FFF2-40B4-BE49-F238E27FC236}">
                <a16:creationId xmlns:a16="http://schemas.microsoft.com/office/drawing/2014/main" id="{B04CE8A2-8219-99BC-5ECB-5722BB334236}"/>
              </a:ext>
            </a:extLst>
          </p:cNvPr>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10</a:t>
            </a:fld>
            <a:endParaRPr lang="en-US">
              <a:solidFill>
                <a:srgbClr val="03528B"/>
              </a:solidFill>
            </a:endParaRPr>
          </a:p>
        </p:txBody>
      </p:sp>
      <p:grpSp>
        <p:nvGrpSpPr>
          <p:cNvPr id="11" name="Group 10">
            <a:extLst>
              <a:ext uri="{FF2B5EF4-FFF2-40B4-BE49-F238E27FC236}">
                <a16:creationId xmlns:a16="http://schemas.microsoft.com/office/drawing/2014/main" id="{9FB3BF45-9622-0392-B1BA-7BF4EA35629B}"/>
              </a:ext>
            </a:extLst>
          </p:cNvPr>
          <p:cNvGrpSpPr/>
          <p:nvPr/>
        </p:nvGrpSpPr>
        <p:grpSpPr>
          <a:xfrm flipH="1">
            <a:off x="3133937" y="-35051"/>
            <a:ext cx="843302" cy="5833996"/>
            <a:chOff x="4417410" y="-97452"/>
            <a:chExt cx="843302" cy="5776508"/>
          </a:xfrm>
        </p:grpSpPr>
        <p:sp>
          <p:nvSpPr>
            <p:cNvPr id="12" name="Rectangle 11">
              <a:extLst>
                <a:ext uri="{FF2B5EF4-FFF2-40B4-BE49-F238E27FC236}">
                  <a16:creationId xmlns:a16="http://schemas.microsoft.com/office/drawing/2014/main" id="{9122975D-8321-71AA-E5D1-3D05584C4B1B}"/>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F400997-46CD-740A-E1A0-431CFD03C83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pic>
        <p:nvPicPr>
          <p:cNvPr id="16" name="Picture 15">
            <a:extLst>
              <a:ext uri="{FF2B5EF4-FFF2-40B4-BE49-F238E27FC236}">
                <a16:creationId xmlns:a16="http://schemas.microsoft.com/office/drawing/2014/main" id="{62CFB69F-5598-AD43-18E2-54F5D3F910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Tree>
    <p:extLst>
      <p:ext uri="{BB962C8B-B14F-4D97-AF65-F5344CB8AC3E}">
        <p14:creationId xmlns:p14="http://schemas.microsoft.com/office/powerpoint/2010/main" val="519984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83B2C4-A7D0-492C-92B4-745BE3438C5F}"/>
              </a:ext>
            </a:extLst>
          </p:cNvPr>
          <p:cNvSpPr/>
          <p:nvPr/>
        </p:nvSpPr>
        <p:spPr>
          <a:xfrm>
            <a:off x="0" y="0"/>
            <a:ext cx="9144000" cy="5722070"/>
          </a:xfrm>
          <a:prstGeom prst="rect">
            <a:avLst/>
          </a:prstGeom>
          <a:solidFill>
            <a:srgbClr val="03528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034E6F4-E8F8-4082-A2A6-3F8EEF7898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0679" y="5816542"/>
            <a:ext cx="1994005" cy="939891"/>
          </a:xfrm>
          <a:prstGeom prst="rect">
            <a:avLst/>
          </a:prstGeom>
        </p:spPr>
      </p:pic>
      <p:sp>
        <p:nvSpPr>
          <p:cNvPr id="8" name="TextBox 7">
            <a:extLst>
              <a:ext uri="{FF2B5EF4-FFF2-40B4-BE49-F238E27FC236}">
                <a16:creationId xmlns:a16="http://schemas.microsoft.com/office/drawing/2014/main" id="{763717AD-B52D-4CBF-BEAE-A98E1F1C18EC}"/>
              </a:ext>
            </a:extLst>
          </p:cNvPr>
          <p:cNvSpPr txBox="1"/>
          <p:nvPr/>
        </p:nvSpPr>
        <p:spPr>
          <a:xfrm>
            <a:off x="355745" y="190044"/>
            <a:ext cx="8432510" cy="646331"/>
          </a:xfrm>
          <a:prstGeom prst="rect">
            <a:avLst/>
          </a:prstGeom>
          <a:noFill/>
        </p:spPr>
        <p:txBody>
          <a:bodyPr wrap="square" lIns="91440" tIns="45720" rIns="91440" bIns="45720" rtlCol="0" anchor="t">
            <a:spAutoFit/>
          </a:bodyPr>
          <a:lstStyle/>
          <a:p>
            <a:pPr algn="ctr"/>
            <a:r>
              <a:rPr lang="en-US" sz="3600">
                <a:solidFill>
                  <a:schemeClr val="bg1"/>
                </a:solidFill>
                <a:latin typeface="Gotham Book"/>
              </a:rPr>
              <a:t>Total Maximum Daily Loads (TMDLs)</a:t>
            </a:r>
          </a:p>
        </p:txBody>
      </p:sp>
      <p:sp>
        <p:nvSpPr>
          <p:cNvPr id="9" name="TextBox 8">
            <a:extLst>
              <a:ext uri="{FF2B5EF4-FFF2-40B4-BE49-F238E27FC236}">
                <a16:creationId xmlns:a16="http://schemas.microsoft.com/office/drawing/2014/main" id="{BEC7EB1E-A930-4207-A372-7E2BE25E5D85}"/>
              </a:ext>
            </a:extLst>
          </p:cNvPr>
          <p:cNvSpPr txBox="1"/>
          <p:nvPr/>
        </p:nvSpPr>
        <p:spPr>
          <a:xfrm>
            <a:off x="400163" y="823325"/>
            <a:ext cx="8640061" cy="2739211"/>
          </a:xfrm>
          <a:prstGeom prst="rect">
            <a:avLst/>
          </a:prstGeom>
          <a:noFill/>
        </p:spPr>
        <p:txBody>
          <a:bodyPr wrap="square" rtlCol="0">
            <a:spAutoFit/>
          </a:bodyPr>
          <a:lstStyle/>
          <a:p>
            <a:pPr marL="457200" indent="-457200">
              <a:buFont typeface="Arial" panose="020B0604020202020204" pitchFamily="34" charset="0"/>
              <a:buChar char="•"/>
            </a:pPr>
            <a:r>
              <a:rPr lang="en-US" sz="2400">
                <a:solidFill>
                  <a:schemeClr val="bg1"/>
                </a:solidFill>
                <a:latin typeface="Gotham Book"/>
              </a:rPr>
              <a:t>“Math and the path”</a:t>
            </a:r>
          </a:p>
          <a:p>
            <a:endParaRPr lang="en-US" sz="2400">
              <a:solidFill>
                <a:schemeClr val="bg1"/>
              </a:solidFill>
              <a:latin typeface="Gotham Book"/>
            </a:endParaRPr>
          </a:p>
          <a:p>
            <a:pPr marL="457200" indent="-457200">
              <a:buFont typeface="Arial" panose="020B0604020202020204" pitchFamily="34" charset="0"/>
              <a:buChar char="•"/>
            </a:pPr>
            <a:r>
              <a:rPr lang="en-US" sz="2400">
                <a:solidFill>
                  <a:schemeClr val="bg1"/>
                </a:solidFill>
                <a:latin typeface="Gotham Book"/>
              </a:rPr>
              <a:t>Pollution budget or diet for a waterbody</a:t>
            </a:r>
          </a:p>
          <a:p>
            <a:pPr marL="457200" indent="-457200">
              <a:buFont typeface="Arial" panose="020B0604020202020204" pitchFamily="34" charset="0"/>
              <a:buChar char="•"/>
            </a:pPr>
            <a:endParaRPr lang="en-US" sz="2400">
              <a:solidFill>
                <a:schemeClr val="bg1"/>
              </a:solidFill>
              <a:latin typeface="Gotham Book"/>
            </a:endParaRPr>
          </a:p>
          <a:p>
            <a:pPr marL="457200" indent="-457200">
              <a:buFont typeface="Arial" panose="020B0604020202020204" pitchFamily="34" charset="0"/>
              <a:buChar char="•"/>
            </a:pPr>
            <a:r>
              <a:rPr lang="en-US" sz="2400">
                <a:solidFill>
                  <a:schemeClr val="bg1"/>
                </a:solidFill>
                <a:latin typeface="Gotham Book"/>
              </a:rPr>
              <a:t>TMDLs are developed for each waterbody-pollutant impairment identified on the impaired waters list</a:t>
            </a:r>
          </a:p>
          <a:p>
            <a:pPr marL="457200" indent="-457200">
              <a:buFont typeface="Arial" panose="020B0604020202020204" pitchFamily="34" charset="0"/>
              <a:buChar char="•"/>
            </a:pPr>
            <a:endParaRPr lang="en-US" sz="2800">
              <a:solidFill>
                <a:schemeClr val="bg1"/>
              </a:solidFill>
              <a:latin typeface="Gotham Book"/>
            </a:endParaRPr>
          </a:p>
        </p:txBody>
      </p:sp>
      <p:pic>
        <p:nvPicPr>
          <p:cNvPr id="6" name="Picture 10">
            <a:extLst>
              <a:ext uri="{FF2B5EF4-FFF2-40B4-BE49-F238E27FC236}">
                <a16:creationId xmlns:a16="http://schemas.microsoft.com/office/drawing/2014/main" id="{7195D63B-535A-4FCE-87B6-65FE8DD947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2835" y="3323070"/>
            <a:ext cx="3235251" cy="2398999"/>
          </a:xfrm>
          <a:prstGeom prst="rect">
            <a:avLst/>
          </a:prstGeom>
        </p:spPr>
      </p:pic>
      <p:pic>
        <p:nvPicPr>
          <p:cNvPr id="7" name="Picture 8">
            <a:extLst>
              <a:ext uri="{FF2B5EF4-FFF2-40B4-BE49-F238E27FC236}">
                <a16:creationId xmlns:a16="http://schemas.microsoft.com/office/drawing/2014/main" id="{3C2E62E8-72C7-410F-BCFB-8AE2A53AEE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20194" y="3330182"/>
            <a:ext cx="3380971" cy="2238216"/>
          </a:xfrm>
          <a:prstGeom prst="rect">
            <a:avLst/>
          </a:prstGeom>
          <a:ln>
            <a:solidFill>
              <a:schemeClr val="tx1"/>
            </a:solidFill>
          </a:ln>
        </p:spPr>
      </p:pic>
      <p:sp>
        <p:nvSpPr>
          <p:cNvPr id="3" name="Slide Number Placeholder 2">
            <a:extLst>
              <a:ext uri="{FF2B5EF4-FFF2-40B4-BE49-F238E27FC236}">
                <a16:creationId xmlns:a16="http://schemas.microsoft.com/office/drawing/2014/main" id="{D6BC18F7-CF20-4734-864A-AF58CDFC358E}"/>
              </a:ext>
            </a:extLst>
          </p:cNvPr>
          <p:cNvSpPr>
            <a:spLocks noGrp="1"/>
          </p:cNvSpPr>
          <p:nvPr>
            <p:ph type="sldNum" sz="quarter" idx="12"/>
          </p:nvPr>
        </p:nvSpPr>
        <p:spPr/>
        <p:txBody>
          <a:bodyPr/>
          <a:lstStyle/>
          <a:p>
            <a:fld id="{A4B31165-515C-614E-95DD-331AB30A028C}" type="slidenum">
              <a:rPr lang="en-US" smtClean="0"/>
              <a:t>11</a:t>
            </a:fld>
            <a:endParaRPr lang="en-US"/>
          </a:p>
        </p:txBody>
      </p:sp>
    </p:spTree>
    <p:extLst>
      <p:ext uri="{BB962C8B-B14F-4D97-AF65-F5344CB8AC3E}">
        <p14:creationId xmlns:p14="http://schemas.microsoft.com/office/powerpoint/2010/main" val="231459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2" y="0"/>
            <a:ext cx="9144000" cy="5733750"/>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528B"/>
              </a:solidFill>
              <a:effectLst/>
              <a:uLnTx/>
              <a:uFillTx/>
              <a:latin typeface="Calibri"/>
              <a:ea typeface="+mn-ea"/>
              <a:cs typeface="+mn-cs"/>
            </a:endParaRPr>
          </a:p>
        </p:txBody>
      </p:sp>
      <p:sp>
        <p:nvSpPr>
          <p:cNvPr id="7" name="TextBox 6"/>
          <p:cNvSpPr txBox="1"/>
          <p:nvPr/>
        </p:nvSpPr>
        <p:spPr>
          <a:xfrm>
            <a:off x="213892" y="324945"/>
            <a:ext cx="3954347" cy="584775"/>
          </a:xfrm>
          <a:prstGeom prst="rect">
            <a:avLst/>
          </a:prstGeom>
          <a:noFill/>
        </p:spPr>
        <p:txBody>
          <a:bodyPr wrap="square" rtlCol="0">
            <a:spAutoFit/>
          </a:bodyPr>
          <a:lstStyle/>
          <a:p>
            <a:r>
              <a:rPr lang="en-US" sz="3200">
                <a:solidFill>
                  <a:schemeClr val="bg1"/>
                </a:solidFill>
                <a:latin typeface="Gotham Book"/>
              </a:rPr>
              <a:t>Benefits of TMDLs </a:t>
            </a:r>
          </a:p>
        </p:txBody>
      </p:sp>
      <p:sp>
        <p:nvSpPr>
          <p:cNvPr id="8" name="TextBox 7"/>
          <p:cNvSpPr txBox="1"/>
          <p:nvPr/>
        </p:nvSpPr>
        <p:spPr>
          <a:xfrm>
            <a:off x="213892" y="939315"/>
            <a:ext cx="4248273" cy="4693593"/>
          </a:xfrm>
          <a:prstGeom prst="rect">
            <a:avLst/>
          </a:prstGeom>
          <a:noFill/>
        </p:spPr>
        <p:txBody>
          <a:bodyPr wrap="square" rtlCol="0">
            <a:spAutoFit/>
          </a:bodyPr>
          <a:lstStyle/>
          <a:p>
            <a:pPr marL="342900" indent="-342900">
              <a:buFont typeface="Arial" panose="020B0604020202020204" pitchFamily="34" charset="0"/>
              <a:buChar char="•"/>
            </a:pPr>
            <a:r>
              <a:rPr lang="en-US" sz="2400">
                <a:solidFill>
                  <a:prstClr val="white"/>
                </a:solidFill>
                <a:latin typeface="Gotham Book"/>
                <a:cs typeface="Gotham Light"/>
              </a:rPr>
              <a:t>Incorporate multiple source types, both regulated and non-regulated</a:t>
            </a:r>
          </a:p>
          <a:p>
            <a:endParaRPr lang="en-US" sz="900">
              <a:solidFill>
                <a:prstClr val="white"/>
              </a:solidFill>
              <a:latin typeface="Gotham Book"/>
              <a:cs typeface="Gotham Light"/>
            </a:endParaRPr>
          </a:p>
          <a:p>
            <a:pPr marL="342900" indent="-342900">
              <a:buFont typeface="Arial" panose="020B0604020202020204" pitchFamily="34" charset="0"/>
              <a:buChar char="•"/>
            </a:pPr>
            <a:r>
              <a:rPr lang="en-US" sz="2400">
                <a:solidFill>
                  <a:prstClr val="white"/>
                </a:solidFill>
                <a:latin typeface="Gotham Book"/>
                <a:cs typeface="Gotham Light"/>
              </a:rPr>
              <a:t>Address cumulative impacts</a:t>
            </a:r>
          </a:p>
          <a:p>
            <a:endParaRPr lang="en-US" sz="900">
              <a:solidFill>
                <a:prstClr val="white"/>
              </a:solidFill>
              <a:latin typeface="Gotham Book"/>
              <a:cs typeface="Gotham Light"/>
            </a:endParaRPr>
          </a:p>
          <a:p>
            <a:pPr marL="342900" indent="-342900">
              <a:buFont typeface="Arial" panose="020B0604020202020204" pitchFamily="34" charset="0"/>
              <a:buChar char="•"/>
            </a:pPr>
            <a:r>
              <a:rPr lang="en-US" sz="2400">
                <a:solidFill>
                  <a:prstClr val="white"/>
                </a:solidFill>
                <a:latin typeface="Gotham Book"/>
                <a:cs typeface="Gotham Light"/>
              </a:rPr>
              <a:t>Guide future restoration work and prioritization of projects </a:t>
            </a:r>
          </a:p>
          <a:p>
            <a:endParaRPr lang="en-US" sz="900">
              <a:solidFill>
                <a:prstClr val="white"/>
              </a:solidFill>
              <a:latin typeface="Gotham Book"/>
              <a:cs typeface="Gotham Light"/>
            </a:endParaRPr>
          </a:p>
          <a:p>
            <a:pPr marL="342900" indent="-342900">
              <a:buFont typeface="Arial" panose="020B0604020202020204" pitchFamily="34" charset="0"/>
              <a:buChar char="•"/>
            </a:pPr>
            <a:r>
              <a:rPr lang="en-US" sz="2400">
                <a:solidFill>
                  <a:prstClr val="white"/>
                </a:solidFill>
                <a:latin typeface="Gotham Book"/>
                <a:cs typeface="Gotham Light"/>
              </a:rPr>
              <a:t>Help the local community and landowners identify the best ways to protect water quality</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a:solidFill>
                <a:prstClr val="white"/>
              </a:solidFill>
              <a:latin typeface="Gotham Book"/>
              <a:cs typeface="Gotham Light"/>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white"/>
              </a:solidFill>
              <a:effectLst/>
              <a:uLnTx/>
              <a:uFillTx/>
              <a:latin typeface="Gotham Book"/>
              <a:ea typeface="+mn-ea"/>
              <a:cs typeface="Gotham Light"/>
            </a:endParaRP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4B31165-515C-614E-95DD-331AB30A028C}" type="slidenum">
              <a:rPr kumimoji="0" lang="en-US" sz="900" b="0" i="0" u="none" strike="noStrike" kern="1200" cap="none" spc="0" normalizeH="0" baseline="0" noProof="0" smtClean="0">
                <a:ln>
                  <a:noFill/>
                </a:ln>
                <a:solidFill>
                  <a:srgbClr val="03528B"/>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03528B"/>
              </a:solidFill>
              <a:effectLst/>
              <a:uLnTx/>
              <a:uFillTx/>
              <a:latin typeface="Gotham Book"/>
              <a:ea typeface="+mn-ea"/>
            </a:endParaRPr>
          </a:p>
        </p:txBody>
      </p:sp>
      <p:pic>
        <p:nvPicPr>
          <p:cNvPr id="10" name="Picture 9">
            <a:extLst>
              <a:ext uri="{FF2B5EF4-FFF2-40B4-BE49-F238E27FC236}">
                <a16:creationId xmlns:a16="http://schemas.microsoft.com/office/drawing/2014/main" id="{716CC5CC-0C0F-426D-9996-667238359F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pic>
        <p:nvPicPr>
          <p:cNvPr id="14" name="Picture 10" descr="Depiction of a watershed">
            <a:extLst>
              <a:ext uri="{FF2B5EF4-FFF2-40B4-BE49-F238E27FC236}">
                <a16:creationId xmlns:a16="http://schemas.microsoft.com/office/drawing/2014/main" id="{CCB9B29A-5963-48F7-9CC1-E5DE9FAF150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42"/>
          <a:stretch/>
        </p:blipFill>
        <p:spPr>
          <a:xfrm>
            <a:off x="4999388" y="-1"/>
            <a:ext cx="4173297" cy="5733749"/>
          </a:xfrm>
          <a:prstGeom prst="rect">
            <a:avLst/>
          </a:prstGeom>
        </p:spPr>
      </p:pic>
      <p:grpSp>
        <p:nvGrpSpPr>
          <p:cNvPr id="15" name="Group 14">
            <a:extLst>
              <a:ext uri="{FF2B5EF4-FFF2-40B4-BE49-F238E27FC236}">
                <a16:creationId xmlns:a16="http://schemas.microsoft.com/office/drawing/2014/main" id="{97A54E7A-D467-470E-B23F-24C816651BB8}"/>
              </a:ext>
            </a:extLst>
          </p:cNvPr>
          <p:cNvGrpSpPr/>
          <p:nvPr/>
        </p:nvGrpSpPr>
        <p:grpSpPr>
          <a:xfrm>
            <a:off x="4462165" y="-29519"/>
            <a:ext cx="843302" cy="5763269"/>
            <a:chOff x="4417410" y="-97452"/>
            <a:chExt cx="843302" cy="5776508"/>
          </a:xfrm>
        </p:grpSpPr>
        <p:sp>
          <p:nvSpPr>
            <p:cNvPr id="4" name="Rectangle 3">
              <a:extLst>
                <a:ext uri="{FF2B5EF4-FFF2-40B4-BE49-F238E27FC236}">
                  <a16:creationId xmlns:a16="http://schemas.microsoft.com/office/drawing/2014/main" id="{7432F935-172B-45FA-A574-49F16F249B0A}"/>
                </a:ext>
              </a:extLst>
            </p:cNvPr>
            <p:cNvSpPr/>
            <p:nvPr/>
          </p:nvSpPr>
          <p:spPr>
            <a:xfrm>
              <a:off x="4954633" y="-76074"/>
              <a:ext cx="306079" cy="5755129"/>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5F38E027-7C25-44B8-B9A3-61692363089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spTree>
    <p:extLst>
      <p:ext uri="{BB962C8B-B14F-4D97-AF65-F5344CB8AC3E}">
        <p14:creationId xmlns:p14="http://schemas.microsoft.com/office/powerpoint/2010/main" val="3728820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DA0A6-75A1-C957-A88D-D6353B548F25}"/>
            </a:ext>
          </a:extLst>
        </p:cNvPr>
        <p:cNvGrpSpPr/>
        <p:nvPr/>
      </p:nvGrpSpPr>
      <p:grpSpPr>
        <a:xfrm>
          <a:off x="0" y="0"/>
          <a:ext cx="0" cy="0"/>
          <a:chOff x="0" y="0"/>
          <a:chExt cx="0" cy="0"/>
        </a:xfrm>
      </p:grpSpPr>
      <p:pic>
        <p:nvPicPr>
          <p:cNvPr id="3" name="Picture 5" descr="Taylor Fork">
            <a:extLst>
              <a:ext uri="{FF2B5EF4-FFF2-40B4-BE49-F238E27FC236}">
                <a16:creationId xmlns:a16="http://schemas.microsoft.com/office/drawing/2014/main" id="{8B5F4F66-9C6C-EB94-E424-DB648D7C5B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2726"/>
            <a:ext cx="4034222" cy="5773451"/>
          </a:xfrm>
          <a:prstGeom prst="rect">
            <a:avLst/>
          </a:prstGeom>
        </p:spPr>
      </p:pic>
      <p:sp>
        <p:nvSpPr>
          <p:cNvPr id="13" name="Rectangle 12">
            <a:extLst>
              <a:ext uri="{FF2B5EF4-FFF2-40B4-BE49-F238E27FC236}">
                <a16:creationId xmlns:a16="http://schemas.microsoft.com/office/drawing/2014/main" id="{86691DCF-1344-0A52-618E-C60601A985D5}"/>
              </a:ext>
            </a:extLst>
          </p:cNvPr>
          <p:cNvSpPr/>
          <p:nvPr/>
        </p:nvSpPr>
        <p:spPr>
          <a:xfrm flipH="1">
            <a:off x="3421485" y="-4515"/>
            <a:ext cx="5720521" cy="5771834"/>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BAF1DF6-A874-F24C-95C9-EB61C622C57A}"/>
              </a:ext>
            </a:extLst>
          </p:cNvPr>
          <p:cNvSpPr txBox="1"/>
          <p:nvPr/>
        </p:nvSpPr>
        <p:spPr>
          <a:xfrm>
            <a:off x="3974838" y="1006205"/>
            <a:ext cx="5229959" cy="2062103"/>
          </a:xfrm>
          <a:prstGeom prst="rect">
            <a:avLst/>
          </a:prstGeom>
          <a:noFill/>
        </p:spPr>
        <p:txBody>
          <a:bodyPr wrap="square" lIns="91440" tIns="45720" rIns="91440" bIns="45720" rtlCol="0" anchor="t">
            <a:spAutoFit/>
          </a:bodyPr>
          <a:lstStyle/>
          <a:p>
            <a:r>
              <a:rPr lang="en-US" sz="3600">
                <a:solidFill>
                  <a:schemeClr val="bg1"/>
                </a:solidFill>
                <a:latin typeface="Gotham Medium"/>
                <a:cs typeface="Gotham Medium"/>
              </a:rPr>
              <a:t>TMDL Priority Areas</a:t>
            </a:r>
          </a:p>
          <a:p>
            <a:endParaRPr lang="en-US" sz="3600">
              <a:solidFill>
                <a:schemeClr val="bg1"/>
              </a:solidFill>
              <a:latin typeface="Arial"/>
              <a:cs typeface="Gotham Medium"/>
            </a:endParaRPr>
          </a:p>
          <a:p>
            <a:pPr indent="-457200"/>
            <a:r>
              <a:rPr lang="en-US" sz="2800">
                <a:solidFill>
                  <a:schemeClr val="bg1"/>
                </a:solidFill>
                <a:latin typeface="Arial"/>
                <a:cs typeface="Calibri"/>
              </a:rPr>
              <a:t>- Christina Staten, TMDL Section Supervisor</a:t>
            </a:r>
          </a:p>
        </p:txBody>
      </p:sp>
      <p:sp>
        <p:nvSpPr>
          <p:cNvPr id="14" name="Slide Number Placeholder 5">
            <a:extLst>
              <a:ext uri="{FF2B5EF4-FFF2-40B4-BE49-F238E27FC236}">
                <a16:creationId xmlns:a16="http://schemas.microsoft.com/office/drawing/2014/main" id="{D9DC9E28-AF46-8DD9-9174-03D9D02F1635}"/>
              </a:ext>
            </a:extLst>
          </p:cNvPr>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13</a:t>
            </a:fld>
            <a:endParaRPr lang="en-US">
              <a:solidFill>
                <a:srgbClr val="03528B"/>
              </a:solidFill>
            </a:endParaRPr>
          </a:p>
        </p:txBody>
      </p:sp>
      <p:grpSp>
        <p:nvGrpSpPr>
          <p:cNvPr id="11" name="Group 10">
            <a:extLst>
              <a:ext uri="{FF2B5EF4-FFF2-40B4-BE49-F238E27FC236}">
                <a16:creationId xmlns:a16="http://schemas.microsoft.com/office/drawing/2014/main" id="{685E54E6-4DF3-B12A-F451-7D7E42162BD5}"/>
              </a:ext>
            </a:extLst>
          </p:cNvPr>
          <p:cNvGrpSpPr/>
          <p:nvPr/>
        </p:nvGrpSpPr>
        <p:grpSpPr>
          <a:xfrm flipH="1">
            <a:off x="3133937" y="-35051"/>
            <a:ext cx="843302" cy="5833996"/>
            <a:chOff x="4417410" y="-97452"/>
            <a:chExt cx="843302" cy="5776508"/>
          </a:xfrm>
        </p:grpSpPr>
        <p:sp>
          <p:nvSpPr>
            <p:cNvPr id="12" name="Rectangle 11">
              <a:extLst>
                <a:ext uri="{FF2B5EF4-FFF2-40B4-BE49-F238E27FC236}">
                  <a16:creationId xmlns:a16="http://schemas.microsoft.com/office/drawing/2014/main" id="{290512B8-DF62-327A-262C-96682DBB0B55}"/>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A2F83F4-28B8-BB76-622C-49754FCBADF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pic>
        <p:nvPicPr>
          <p:cNvPr id="16" name="Picture 15">
            <a:extLst>
              <a:ext uri="{FF2B5EF4-FFF2-40B4-BE49-F238E27FC236}">
                <a16:creationId xmlns:a16="http://schemas.microsoft.com/office/drawing/2014/main" id="{49507FBF-70C1-93FD-C3F3-50CECC8F9E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Tree>
    <p:extLst>
      <p:ext uri="{BB962C8B-B14F-4D97-AF65-F5344CB8AC3E}">
        <p14:creationId xmlns:p14="http://schemas.microsoft.com/office/powerpoint/2010/main" val="3975449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302"/>
            <a:ext cx="9145688" cy="6857195"/>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fontAlgn="base"/>
            <a:endParaRPr lang="en-US"/>
          </a:p>
          <a:p>
            <a:pPr fontAlgn="base"/>
            <a:endParaRPr lang="en-US"/>
          </a:p>
          <a:p>
            <a:pPr fontAlgn="base"/>
            <a:endParaRPr lang="en-US"/>
          </a:p>
          <a:p>
            <a:pPr fontAlgn="base"/>
            <a:endParaRPr lang="en-US" sz="1600"/>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14</a:t>
            </a:fld>
            <a:endParaRPr lang="en-US">
              <a:solidFill>
                <a:srgbClr val="03528B"/>
              </a:solidFill>
            </a:endParaRPr>
          </a:p>
        </p:txBody>
      </p:sp>
      <p:sp>
        <p:nvSpPr>
          <p:cNvPr id="14" name="Rectangle 13">
            <a:extLst>
              <a:ext uri="{FF2B5EF4-FFF2-40B4-BE49-F238E27FC236}">
                <a16:creationId xmlns:a16="http://schemas.microsoft.com/office/drawing/2014/main" id="{1C70AE18-C71E-4CF6-A13A-58B7CD3472E2}"/>
              </a:ext>
            </a:extLst>
          </p:cNvPr>
          <p:cNvSpPr/>
          <p:nvPr/>
        </p:nvSpPr>
        <p:spPr>
          <a:xfrm>
            <a:off x="8831416" y="-163089"/>
            <a:ext cx="312743" cy="7018649"/>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DE389E-1A06-47F8-9DA1-F3B39F1E8301}"/>
              </a:ext>
            </a:extLst>
          </p:cNvPr>
          <p:cNvSpPr txBox="1"/>
          <p:nvPr/>
        </p:nvSpPr>
        <p:spPr>
          <a:xfrm>
            <a:off x="214669" y="224818"/>
            <a:ext cx="8714662" cy="612475"/>
          </a:xfrm>
          <a:prstGeom prst="rect">
            <a:avLst/>
          </a:prstGeom>
          <a:noFill/>
        </p:spPr>
        <p:txBody>
          <a:bodyPr wrap="square" lIns="91440" tIns="45720" rIns="91440" bIns="45720" rtlCol="0" anchor="t">
            <a:spAutoFit/>
          </a:bodyPr>
          <a:lstStyle/>
          <a:p>
            <a:pPr>
              <a:lnSpc>
                <a:spcPts val="4000"/>
              </a:lnSpc>
            </a:pPr>
            <a:r>
              <a:rPr lang="en-US" sz="4000">
                <a:solidFill>
                  <a:schemeClr val="bg1"/>
                </a:solidFill>
              </a:rPr>
              <a:t>TMDL Section Staff</a:t>
            </a:r>
          </a:p>
        </p:txBody>
      </p:sp>
      <p:pic>
        <p:nvPicPr>
          <p:cNvPr id="4" name="Picture 3" descr="Kyle Milke">
            <a:extLst>
              <a:ext uri="{FF2B5EF4-FFF2-40B4-BE49-F238E27FC236}">
                <a16:creationId xmlns:a16="http://schemas.microsoft.com/office/drawing/2014/main" id="{7D0BB38A-699B-DE7D-CCDC-A7686006B4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7669" y="1456234"/>
            <a:ext cx="2811780" cy="2537453"/>
          </a:xfrm>
          <a:prstGeom prst="rect">
            <a:avLst/>
          </a:prstGeom>
        </p:spPr>
      </p:pic>
      <p:pic>
        <p:nvPicPr>
          <p:cNvPr id="6" name="Picture 5" descr="Troy Clift">
            <a:extLst>
              <a:ext uri="{FF2B5EF4-FFF2-40B4-BE49-F238E27FC236}">
                <a16:creationId xmlns:a16="http://schemas.microsoft.com/office/drawing/2014/main" id="{9DD919ED-C175-5420-336F-69F1C5F260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47669" y="4062269"/>
            <a:ext cx="2811780" cy="2537459"/>
          </a:xfrm>
          <a:prstGeom prst="rect">
            <a:avLst/>
          </a:prstGeom>
        </p:spPr>
      </p:pic>
      <p:pic>
        <p:nvPicPr>
          <p:cNvPr id="7" name="Picture 6" descr="Lisa Anderson">
            <a:extLst>
              <a:ext uri="{FF2B5EF4-FFF2-40B4-BE49-F238E27FC236}">
                <a16:creationId xmlns:a16="http://schemas.microsoft.com/office/drawing/2014/main" id="{55E41FC4-A419-B585-9139-4C3195AD341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29097" y="4062266"/>
            <a:ext cx="2811780" cy="2537460"/>
          </a:xfrm>
          <a:prstGeom prst="rect">
            <a:avLst/>
          </a:prstGeom>
        </p:spPr>
      </p:pic>
      <p:sp>
        <p:nvSpPr>
          <p:cNvPr id="8" name="TextBox 7">
            <a:extLst>
              <a:ext uri="{FF2B5EF4-FFF2-40B4-BE49-F238E27FC236}">
                <a16:creationId xmlns:a16="http://schemas.microsoft.com/office/drawing/2014/main" id="{8489E686-0242-6845-883E-BF7ABB3104F4}"/>
              </a:ext>
            </a:extLst>
          </p:cNvPr>
          <p:cNvSpPr txBox="1"/>
          <p:nvPr/>
        </p:nvSpPr>
        <p:spPr>
          <a:xfrm>
            <a:off x="222088" y="1456234"/>
            <a:ext cx="2742461" cy="3477875"/>
          </a:xfrm>
          <a:prstGeom prst="rect">
            <a:avLst/>
          </a:prstGeom>
          <a:noFill/>
        </p:spPr>
        <p:txBody>
          <a:bodyPr wrap="square" rtlCol="0">
            <a:spAutoFit/>
          </a:bodyPr>
          <a:lstStyle/>
          <a:p>
            <a:r>
              <a:rPr lang="en-US" sz="2000">
                <a:solidFill>
                  <a:schemeClr val="bg1"/>
                </a:solidFill>
              </a:rPr>
              <a:t>5 TMDL Planners</a:t>
            </a:r>
          </a:p>
          <a:p>
            <a:pPr marL="285750" indent="-285750">
              <a:buFont typeface="Arial" panose="020B0604020202020204" pitchFamily="34" charset="0"/>
              <a:buChar char="•"/>
            </a:pPr>
            <a:r>
              <a:rPr lang="en-US" sz="2000">
                <a:solidFill>
                  <a:schemeClr val="bg1"/>
                </a:solidFill>
              </a:rPr>
              <a:t>Heather Henry</a:t>
            </a:r>
          </a:p>
          <a:p>
            <a:pPr marL="285750" indent="-285750">
              <a:buFont typeface="Arial" panose="020B0604020202020204" pitchFamily="34" charset="0"/>
              <a:buChar char="•"/>
            </a:pPr>
            <a:r>
              <a:rPr lang="en-US" sz="2000">
                <a:solidFill>
                  <a:schemeClr val="bg1"/>
                </a:solidFill>
              </a:rPr>
              <a:t>Troy Clift</a:t>
            </a:r>
          </a:p>
          <a:p>
            <a:pPr marL="285750" indent="-285750">
              <a:buFont typeface="Arial" panose="020B0604020202020204" pitchFamily="34" charset="0"/>
              <a:buChar char="•"/>
            </a:pPr>
            <a:r>
              <a:rPr lang="en-US" sz="2000">
                <a:solidFill>
                  <a:schemeClr val="bg1"/>
                </a:solidFill>
              </a:rPr>
              <a:t>Lisa Anderson</a:t>
            </a:r>
          </a:p>
          <a:p>
            <a:pPr marL="285750" indent="-285750">
              <a:buFont typeface="Arial" panose="020B0604020202020204" pitchFamily="34" charset="0"/>
              <a:buChar char="•"/>
            </a:pPr>
            <a:r>
              <a:rPr lang="en-US" sz="2000">
                <a:solidFill>
                  <a:schemeClr val="bg1"/>
                </a:solidFill>
              </a:rPr>
              <a:t>Kylie Bodle</a:t>
            </a:r>
          </a:p>
          <a:p>
            <a:pPr marL="285750" indent="-285750">
              <a:buFont typeface="Arial" panose="020B0604020202020204" pitchFamily="34" charset="0"/>
              <a:buChar char="•"/>
            </a:pPr>
            <a:r>
              <a:rPr lang="en-US" sz="2000">
                <a:solidFill>
                  <a:schemeClr val="bg1"/>
                </a:solidFill>
              </a:rPr>
              <a:t>1 planner in hiring process</a:t>
            </a:r>
          </a:p>
          <a:p>
            <a:pPr marL="285750" indent="-285750">
              <a:buFont typeface="Arial" panose="020B0604020202020204" pitchFamily="34" charset="0"/>
              <a:buChar char="•"/>
            </a:pPr>
            <a:endParaRPr lang="en-US" sz="2000">
              <a:solidFill>
                <a:schemeClr val="bg1"/>
              </a:solidFill>
            </a:endParaRPr>
          </a:p>
          <a:p>
            <a:r>
              <a:rPr lang="en-US" sz="2000">
                <a:solidFill>
                  <a:schemeClr val="bg1"/>
                </a:solidFill>
              </a:rPr>
              <a:t>1 Adaptive Management Program Scientist</a:t>
            </a:r>
          </a:p>
          <a:p>
            <a:pPr marL="285750" indent="-285750">
              <a:buFont typeface="Arial" panose="020B0604020202020204" pitchFamily="34" charset="0"/>
              <a:buChar char="•"/>
            </a:pPr>
            <a:r>
              <a:rPr lang="en-US" sz="2000">
                <a:solidFill>
                  <a:schemeClr val="bg1"/>
                </a:solidFill>
              </a:rPr>
              <a:t>Kyle Milke</a:t>
            </a:r>
            <a:endParaRPr lang="en-US">
              <a:solidFill>
                <a:schemeClr val="bg1"/>
              </a:solidFill>
            </a:endParaRPr>
          </a:p>
        </p:txBody>
      </p:sp>
      <p:sp>
        <p:nvSpPr>
          <p:cNvPr id="10" name="TextBox 9">
            <a:extLst>
              <a:ext uri="{FF2B5EF4-FFF2-40B4-BE49-F238E27FC236}">
                <a16:creationId xmlns:a16="http://schemas.microsoft.com/office/drawing/2014/main" id="{4487810D-7743-B26B-7051-BDF0FB2E0641}"/>
              </a:ext>
            </a:extLst>
          </p:cNvPr>
          <p:cNvSpPr txBox="1"/>
          <p:nvPr/>
        </p:nvSpPr>
        <p:spPr>
          <a:xfrm>
            <a:off x="3046139" y="3660927"/>
            <a:ext cx="582595" cy="369332"/>
          </a:xfrm>
          <a:prstGeom prst="rect">
            <a:avLst/>
          </a:prstGeom>
          <a:noFill/>
        </p:spPr>
        <p:txBody>
          <a:bodyPr wrap="none" rtlCol="0">
            <a:spAutoFit/>
          </a:bodyPr>
          <a:lstStyle/>
          <a:p>
            <a:r>
              <a:rPr lang="en-US" b="1"/>
              <a:t>Kyle</a:t>
            </a:r>
          </a:p>
        </p:txBody>
      </p:sp>
      <p:sp>
        <p:nvSpPr>
          <p:cNvPr id="12" name="TextBox 11">
            <a:extLst>
              <a:ext uri="{FF2B5EF4-FFF2-40B4-BE49-F238E27FC236}">
                <a16:creationId xmlns:a16="http://schemas.microsoft.com/office/drawing/2014/main" id="{AA7184E4-5376-CFDF-4CEC-34CDE4BD9816}"/>
              </a:ext>
            </a:extLst>
          </p:cNvPr>
          <p:cNvSpPr txBox="1"/>
          <p:nvPr/>
        </p:nvSpPr>
        <p:spPr>
          <a:xfrm>
            <a:off x="3193757" y="6268057"/>
            <a:ext cx="596638" cy="369332"/>
          </a:xfrm>
          <a:prstGeom prst="rect">
            <a:avLst/>
          </a:prstGeom>
          <a:noFill/>
        </p:spPr>
        <p:txBody>
          <a:bodyPr wrap="none" rtlCol="0">
            <a:spAutoFit/>
          </a:bodyPr>
          <a:lstStyle/>
          <a:p>
            <a:r>
              <a:rPr lang="en-US" b="1"/>
              <a:t>Troy</a:t>
            </a:r>
          </a:p>
        </p:txBody>
      </p:sp>
      <p:sp>
        <p:nvSpPr>
          <p:cNvPr id="13" name="TextBox 12">
            <a:extLst>
              <a:ext uri="{FF2B5EF4-FFF2-40B4-BE49-F238E27FC236}">
                <a16:creationId xmlns:a16="http://schemas.microsoft.com/office/drawing/2014/main" id="{F78DB877-9A46-36F1-C1CA-385F35EC4686}"/>
              </a:ext>
            </a:extLst>
          </p:cNvPr>
          <p:cNvSpPr txBox="1"/>
          <p:nvPr/>
        </p:nvSpPr>
        <p:spPr>
          <a:xfrm>
            <a:off x="5959771" y="6230394"/>
            <a:ext cx="543739" cy="369332"/>
          </a:xfrm>
          <a:prstGeom prst="rect">
            <a:avLst/>
          </a:prstGeom>
          <a:noFill/>
        </p:spPr>
        <p:txBody>
          <a:bodyPr wrap="none" rtlCol="0">
            <a:spAutoFit/>
          </a:bodyPr>
          <a:lstStyle/>
          <a:p>
            <a:r>
              <a:rPr lang="en-US" b="1">
                <a:solidFill>
                  <a:schemeClr val="bg1"/>
                </a:solidFill>
              </a:rPr>
              <a:t>Lisa</a:t>
            </a:r>
          </a:p>
        </p:txBody>
      </p:sp>
      <p:pic>
        <p:nvPicPr>
          <p:cNvPr id="3" name="Picture 2" descr="Heather Henry">
            <a:extLst>
              <a:ext uri="{FF2B5EF4-FFF2-40B4-BE49-F238E27FC236}">
                <a16:creationId xmlns:a16="http://schemas.microsoft.com/office/drawing/2014/main" id="{DFE7795B-163F-5D27-FDE1-4DD6BA5A335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59771" y="1456234"/>
            <a:ext cx="2713526" cy="2537453"/>
          </a:xfrm>
          <a:prstGeom prst="rect">
            <a:avLst/>
          </a:prstGeom>
        </p:spPr>
      </p:pic>
      <p:sp>
        <p:nvSpPr>
          <p:cNvPr id="15" name="TextBox 14">
            <a:extLst>
              <a:ext uri="{FF2B5EF4-FFF2-40B4-BE49-F238E27FC236}">
                <a16:creationId xmlns:a16="http://schemas.microsoft.com/office/drawing/2014/main" id="{9D58E7BA-DA6E-2AE2-A0CD-B0F8AE036363}"/>
              </a:ext>
            </a:extLst>
          </p:cNvPr>
          <p:cNvSpPr txBox="1"/>
          <p:nvPr/>
        </p:nvSpPr>
        <p:spPr>
          <a:xfrm>
            <a:off x="5982974" y="3636789"/>
            <a:ext cx="1160207" cy="373626"/>
          </a:xfrm>
          <a:prstGeom prst="rect">
            <a:avLst/>
          </a:prstGeom>
          <a:noFill/>
        </p:spPr>
        <p:txBody>
          <a:bodyPr wrap="square" rtlCol="0">
            <a:spAutoFit/>
          </a:bodyPr>
          <a:lstStyle/>
          <a:p>
            <a:r>
              <a:rPr lang="en-US" b="1"/>
              <a:t>Heathe</a:t>
            </a:r>
            <a:r>
              <a:rPr lang="en-US"/>
              <a:t>r</a:t>
            </a:r>
          </a:p>
        </p:txBody>
      </p:sp>
    </p:spTree>
    <p:extLst>
      <p:ext uri="{BB962C8B-B14F-4D97-AF65-F5344CB8AC3E}">
        <p14:creationId xmlns:p14="http://schemas.microsoft.com/office/powerpoint/2010/main" val="2172637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073"/>
            <a:ext cx="9144000" cy="5733750"/>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528B"/>
              </a:solidFill>
              <a:effectLst/>
              <a:uLnTx/>
              <a:uFillTx/>
              <a:latin typeface="Calibri"/>
              <a:ea typeface="+mn-ea"/>
              <a:cs typeface="+mn-cs"/>
            </a:endParaRPr>
          </a:p>
        </p:txBody>
      </p:sp>
      <p:sp>
        <p:nvSpPr>
          <p:cNvPr id="7" name="TextBox 6"/>
          <p:cNvSpPr txBox="1"/>
          <p:nvPr/>
        </p:nvSpPr>
        <p:spPr>
          <a:xfrm>
            <a:off x="232196" y="161315"/>
            <a:ext cx="5211251" cy="605294"/>
          </a:xfrm>
          <a:prstGeom prst="rect">
            <a:avLst/>
          </a:prstGeom>
          <a:noFill/>
        </p:spPr>
        <p:txBody>
          <a:bodyPr wrap="square" lIns="91440" tIns="45720" rIns="91440" bIns="45720" rtlCol="0" anchor="t">
            <a:spAutoFit/>
          </a:bodyPr>
          <a:lstStyle/>
          <a:p>
            <a:pPr>
              <a:lnSpc>
                <a:spcPts val="4000"/>
              </a:lnSpc>
              <a:defRPr/>
            </a:pPr>
            <a:r>
              <a:rPr lang="en-US" sz="3600">
                <a:solidFill>
                  <a:schemeClr val="bg1"/>
                </a:solidFill>
                <a:latin typeface="Gotham Book"/>
              </a:rPr>
              <a:t>2023-2024 TMDL Priorities</a:t>
            </a:r>
            <a:endParaRPr lang="en-US" sz="3600">
              <a:solidFill>
                <a:schemeClr val="bg1"/>
              </a:solidFill>
              <a:latin typeface="Gotham Book"/>
              <a:cs typeface="Calibri"/>
            </a:endParaRP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4B31165-515C-614E-95DD-331AB30A028C}" type="slidenum">
              <a:rPr kumimoji="0" lang="en-US" sz="900" b="0" i="0" u="none" strike="noStrike" kern="1200" cap="none" spc="0" normalizeH="0" baseline="0" noProof="0" smtClean="0">
                <a:ln>
                  <a:noFill/>
                </a:ln>
                <a:solidFill>
                  <a:srgbClr val="03528B"/>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03528B"/>
              </a:solidFill>
              <a:effectLst/>
              <a:uLnTx/>
              <a:uFillTx/>
              <a:latin typeface="Gotham Book"/>
              <a:ea typeface="+mn-ea"/>
            </a:endParaRPr>
          </a:p>
        </p:txBody>
      </p:sp>
      <p:pic>
        <p:nvPicPr>
          <p:cNvPr id="10" name="Picture 9">
            <a:extLst>
              <a:ext uri="{FF2B5EF4-FFF2-40B4-BE49-F238E27FC236}">
                <a16:creationId xmlns:a16="http://schemas.microsoft.com/office/drawing/2014/main" id="{716CC5CC-0C0F-426D-9996-667238359F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
        <p:nvSpPr>
          <p:cNvPr id="2" name="TextBox 1">
            <a:extLst>
              <a:ext uri="{FF2B5EF4-FFF2-40B4-BE49-F238E27FC236}">
                <a16:creationId xmlns:a16="http://schemas.microsoft.com/office/drawing/2014/main" id="{63BBF302-AE64-4535-A10E-B51B4238AFAB}"/>
              </a:ext>
            </a:extLst>
          </p:cNvPr>
          <p:cNvSpPr txBox="1"/>
          <p:nvPr/>
        </p:nvSpPr>
        <p:spPr>
          <a:xfrm>
            <a:off x="232196" y="1279570"/>
            <a:ext cx="5162805" cy="5878532"/>
          </a:xfrm>
          <a:prstGeom prst="rect">
            <a:avLst/>
          </a:prstGeom>
          <a:noFill/>
        </p:spPr>
        <p:txBody>
          <a:bodyPr wrap="square" lIns="91440" tIns="45720" rIns="91440" bIns="45720" rtlCol="0" anchor="t">
            <a:spAutoFit/>
          </a:bodyPr>
          <a:lstStyle/>
          <a:p>
            <a:pPr>
              <a:defRPr/>
            </a:pPr>
            <a:r>
              <a:rPr lang="en-US" sz="2400">
                <a:solidFill>
                  <a:schemeClr val="bg1"/>
                </a:solidFill>
                <a:latin typeface="Arial"/>
                <a:cs typeface="Arial"/>
              </a:rPr>
              <a:t>Bridge Metric:</a:t>
            </a:r>
          </a:p>
          <a:p>
            <a:pPr marL="342900" indent="-342900">
              <a:buFont typeface="Arial"/>
              <a:buChar char="•"/>
              <a:defRPr/>
            </a:pPr>
            <a:r>
              <a:rPr lang="en-US" sz="2400">
                <a:solidFill>
                  <a:schemeClr val="bg1"/>
                </a:solidFill>
                <a:latin typeface="Arial"/>
                <a:cs typeface="Arial"/>
              </a:rPr>
              <a:t>Bitterroot River Nutrient Protection Plan (completion)</a:t>
            </a:r>
          </a:p>
          <a:p>
            <a:pPr marL="342900" indent="-342900">
              <a:buFont typeface="Arial"/>
              <a:buChar char="•"/>
              <a:defRPr/>
            </a:pPr>
            <a:r>
              <a:rPr lang="en-US" sz="2400">
                <a:solidFill>
                  <a:schemeClr val="bg1"/>
                </a:solidFill>
                <a:latin typeface="Arial"/>
                <a:cs typeface="Arial"/>
              </a:rPr>
              <a:t>Beaverhead Watershed Nutrient TMDLs (development)</a:t>
            </a:r>
          </a:p>
          <a:p>
            <a:pPr marL="342900" indent="-342900">
              <a:buFont typeface="Arial"/>
              <a:buChar char="•"/>
              <a:defRPr/>
            </a:pPr>
            <a:r>
              <a:rPr lang="en-US" sz="2400">
                <a:solidFill>
                  <a:schemeClr val="bg1"/>
                </a:solidFill>
                <a:latin typeface="Arial"/>
                <a:cs typeface="Arial"/>
              </a:rPr>
              <a:t>Red Rock Watershed Nutrient TMDLs (development)</a:t>
            </a:r>
          </a:p>
          <a:p>
            <a:pPr marL="342900" indent="-342900">
              <a:buFont typeface="Arial"/>
              <a:buChar char="•"/>
              <a:defRPr/>
            </a:pPr>
            <a:r>
              <a:rPr lang="en-US" sz="2400">
                <a:solidFill>
                  <a:schemeClr val="bg1"/>
                </a:solidFill>
                <a:latin typeface="Arial"/>
                <a:cs typeface="Arial"/>
              </a:rPr>
              <a:t>Ashley Creek (Flathead-Stillwater) Nutrient &amp; Sediment Addendum (development)</a:t>
            </a:r>
          </a:p>
          <a:p>
            <a:pPr marL="342900" indent="-342900">
              <a:buFont typeface="Arial"/>
              <a:buChar char="•"/>
              <a:defRPr/>
            </a:pPr>
            <a:endParaRPr lang="en-US" sz="2400">
              <a:solidFill>
                <a:schemeClr val="bg1"/>
              </a:solidFill>
              <a:latin typeface="Gotham Book"/>
              <a:cs typeface="Arial"/>
            </a:endParaRPr>
          </a:p>
          <a:p>
            <a:pPr marL="342900" indent="-342900">
              <a:buFont typeface="Arial"/>
              <a:buChar char="•"/>
              <a:defRPr/>
            </a:pPr>
            <a:endParaRPr lang="en-US" sz="2000">
              <a:cs typeface="Calibri"/>
            </a:endParaRPr>
          </a:p>
          <a:p>
            <a:pPr marL="342900" indent="-342900">
              <a:buFont typeface="Arial"/>
              <a:buChar char="•"/>
              <a:defRPr/>
            </a:pPr>
            <a:endParaRPr lang="en-US" sz="2000">
              <a:cs typeface="Calibri"/>
            </a:endParaRPr>
          </a:p>
          <a:p>
            <a:pPr marL="342900" indent="-342900">
              <a:buFont typeface="Arial"/>
              <a:buChar char="•"/>
              <a:defRPr/>
            </a:pPr>
            <a:endParaRPr lang="en-US">
              <a:cs typeface="Calibri"/>
            </a:endParaRPr>
          </a:p>
          <a:p>
            <a:pPr>
              <a:defRPr/>
            </a:pPr>
            <a:endParaRPr lang="en-US">
              <a:cs typeface="Calibri"/>
            </a:endParaRPr>
          </a:p>
          <a:p>
            <a:pPr>
              <a:defRPr/>
            </a:pPr>
            <a:endParaRPr lang="en-US">
              <a:cs typeface="Calibri"/>
            </a:endParaRPr>
          </a:p>
          <a:p>
            <a:pPr>
              <a:defRPr/>
            </a:pPr>
            <a:endParaRPr lang="en-US">
              <a:cs typeface="Calibri"/>
            </a:endParaRPr>
          </a:p>
        </p:txBody>
      </p:sp>
      <p:pic>
        <p:nvPicPr>
          <p:cNvPr id="14" name="Picture 13">
            <a:extLst>
              <a:ext uri="{FF2B5EF4-FFF2-40B4-BE49-F238E27FC236}">
                <a16:creationId xmlns:a16="http://schemas.microsoft.com/office/drawing/2014/main" id="{DB1EB990-070E-4519-8B12-DEE697B931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85324" y="-101141"/>
            <a:ext cx="723587" cy="5776508"/>
          </a:xfrm>
          <a:prstGeom prst="rect">
            <a:avLst/>
          </a:prstGeom>
        </p:spPr>
      </p:pic>
      <p:grpSp>
        <p:nvGrpSpPr>
          <p:cNvPr id="9" name="Group 8">
            <a:extLst>
              <a:ext uri="{FF2B5EF4-FFF2-40B4-BE49-F238E27FC236}">
                <a16:creationId xmlns:a16="http://schemas.microsoft.com/office/drawing/2014/main" id="{3B00EC63-DE5F-46E1-A537-9D5C642CDD85}"/>
              </a:ext>
            </a:extLst>
          </p:cNvPr>
          <p:cNvGrpSpPr/>
          <p:nvPr/>
        </p:nvGrpSpPr>
        <p:grpSpPr>
          <a:xfrm>
            <a:off x="5399393" y="-101142"/>
            <a:ext cx="843302" cy="5776508"/>
            <a:chOff x="4417410" y="-97452"/>
            <a:chExt cx="843302" cy="5776508"/>
          </a:xfrm>
        </p:grpSpPr>
        <p:sp>
          <p:nvSpPr>
            <p:cNvPr id="12" name="Rectangle 11">
              <a:extLst>
                <a:ext uri="{FF2B5EF4-FFF2-40B4-BE49-F238E27FC236}">
                  <a16:creationId xmlns:a16="http://schemas.microsoft.com/office/drawing/2014/main" id="{1B0015F0-A4E5-47F5-AF96-B5DF4D0F7342}"/>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40E20A0-8BD5-4A29-982B-DCC2B99D0A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pic>
        <p:nvPicPr>
          <p:cNvPr id="4" name="Picture 5" descr="Cache Creek">
            <a:extLst>
              <a:ext uri="{FF2B5EF4-FFF2-40B4-BE49-F238E27FC236}">
                <a16:creationId xmlns:a16="http://schemas.microsoft.com/office/drawing/2014/main" id="{6ACA7F37-749C-785D-07DA-FF1121DDE42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02"/>
          <a:stretch/>
        </p:blipFill>
        <p:spPr>
          <a:xfrm>
            <a:off x="6244637" y="-76073"/>
            <a:ext cx="2902442" cy="5744241"/>
          </a:xfrm>
          <a:prstGeom prst="rect">
            <a:avLst/>
          </a:prstGeom>
        </p:spPr>
      </p:pic>
    </p:spTree>
    <p:extLst>
      <p:ext uri="{BB962C8B-B14F-4D97-AF65-F5344CB8AC3E}">
        <p14:creationId xmlns:p14="http://schemas.microsoft.com/office/powerpoint/2010/main" val="3716892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073"/>
            <a:ext cx="9144000" cy="5733750"/>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528B"/>
              </a:solidFill>
              <a:effectLst/>
              <a:uLnTx/>
              <a:uFillTx/>
              <a:latin typeface="Calibri"/>
              <a:ea typeface="+mn-ea"/>
              <a:cs typeface="+mn-cs"/>
            </a:endParaRPr>
          </a:p>
        </p:txBody>
      </p:sp>
      <p:sp>
        <p:nvSpPr>
          <p:cNvPr id="7" name="TextBox 6"/>
          <p:cNvSpPr txBox="1"/>
          <p:nvPr/>
        </p:nvSpPr>
        <p:spPr>
          <a:xfrm>
            <a:off x="232196" y="161315"/>
            <a:ext cx="5354686" cy="1118255"/>
          </a:xfrm>
          <a:prstGeom prst="rect">
            <a:avLst/>
          </a:prstGeom>
          <a:noFill/>
        </p:spPr>
        <p:txBody>
          <a:bodyPr wrap="square" lIns="91440" tIns="45720" rIns="91440" bIns="45720" rtlCol="0" anchor="t">
            <a:spAutoFit/>
          </a:bodyPr>
          <a:lstStyle/>
          <a:p>
            <a:pPr>
              <a:lnSpc>
                <a:spcPts val="4000"/>
              </a:lnSpc>
              <a:defRPr/>
            </a:pPr>
            <a:r>
              <a:rPr lang="en-US" sz="3600">
                <a:solidFill>
                  <a:schemeClr val="bg1"/>
                </a:solidFill>
                <a:latin typeface="Gotham Book"/>
              </a:rPr>
              <a:t>Draft TMDL Priorities Beyond 2024 (Vision 2.0)</a:t>
            </a:r>
            <a:endParaRPr lang="en-US" sz="3600">
              <a:solidFill>
                <a:schemeClr val="bg1"/>
              </a:solidFill>
              <a:latin typeface="Gotham Book"/>
              <a:cs typeface="Calibri"/>
            </a:endParaRP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4B31165-515C-614E-95DD-331AB30A028C}" type="slidenum">
              <a:rPr kumimoji="0" lang="en-US" sz="900" b="0" i="0" u="none" strike="noStrike" kern="1200" cap="none" spc="0" normalizeH="0" baseline="0" noProof="0" smtClean="0">
                <a:ln>
                  <a:noFill/>
                </a:ln>
                <a:solidFill>
                  <a:srgbClr val="03528B"/>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03528B"/>
              </a:solidFill>
              <a:effectLst/>
              <a:uLnTx/>
              <a:uFillTx/>
              <a:latin typeface="Gotham Book"/>
              <a:ea typeface="+mn-ea"/>
            </a:endParaRPr>
          </a:p>
        </p:txBody>
      </p:sp>
      <p:pic>
        <p:nvPicPr>
          <p:cNvPr id="10" name="Picture 9">
            <a:extLst>
              <a:ext uri="{FF2B5EF4-FFF2-40B4-BE49-F238E27FC236}">
                <a16:creationId xmlns:a16="http://schemas.microsoft.com/office/drawing/2014/main" id="{716CC5CC-0C0F-426D-9996-667238359F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
        <p:nvSpPr>
          <p:cNvPr id="2" name="TextBox 1">
            <a:extLst>
              <a:ext uri="{FF2B5EF4-FFF2-40B4-BE49-F238E27FC236}">
                <a16:creationId xmlns:a16="http://schemas.microsoft.com/office/drawing/2014/main" id="{63BBF302-AE64-4535-A10E-B51B4238AFAB}"/>
              </a:ext>
            </a:extLst>
          </p:cNvPr>
          <p:cNvSpPr txBox="1"/>
          <p:nvPr/>
        </p:nvSpPr>
        <p:spPr>
          <a:xfrm>
            <a:off x="202108" y="1448284"/>
            <a:ext cx="5404852" cy="2677656"/>
          </a:xfrm>
          <a:prstGeom prst="rect">
            <a:avLst/>
          </a:prstGeom>
          <a:noFill/>
        </p:spPr>
        <p:txBody>
          <a:bodyPr wrap="square" lIns="91440" tIns="45720" rIns="91440" bIns="45720" rtlCol="0" anchor="t">
            <a:spAutoFit/>
          </a:bodyPr>
          <a:lstStyle/>
          <a:p>
            <a:pPr marL="342900" indent="-342900">
              <a:buFont typeface="Arial"/>
              <a:buChar char="•"/>
              <a:defRPr/>
            </a:pPr>
            <a:r>
              <a:rPr lang="en-US" sz="2400">
                <a:solidFill>
                  <a:schemeClr val="bg1"/>
                </a:solidFill>
                <a:latin typeface="Arial"/>
                <a:ea typeface="+mn-lt"/>
                <a:cs typeface="Arial"/>
              </a:rPr>
              <a:t>Upper Gallatin - excess algae</a:t>
            </a:r>
          </a:p>
          <a:p>
            <a:pPr marL="342900" indent="-342900">
              <a:buFont typeface="Arial"/>
              <a:buChar char="•"/>
              <a:defRPr/>
            </a:pPr>
            <a:r>
              <a:rPr lang="en-US" sz="2400">
                <a:solidFill>
                  <a:schemeClr val="bg1"/>
                </a:solidFill>
                <a:latin typeface="Arial"/>
                <a:ea typeface="+mn-lt"/>
                <a:cs typeface="Arial"/>
              </a:rPr>
              <a:t>Smith River - nutrients</a:t>
            </a:r>
            <a:endParaRPr lang="en-US" sz="2400">
              <a:solidFill>
                <a:schemeClr val="bg1"/>
              </a:solidFill>
              <a:latin typeface="Arial"/>
              <a:ea typeface="+mn-lt"/>
              <a:cs typeface="Calibri"/>
            </a:endParaRPr>
          </a:p>
          <a:p>
            <a:pPr marL="342900" indent="-342900">
              <a:buFont typeface="Arial"/>
              <a:buChar char="•"/>
              <a:defRPr/>
            </a:pPr>
            <a:r>
              <a:rPr lang="en-US" sz="2400">
                <a:solidFill>
                  <a:schemeClr val="bg1"/>
                </a:solidFill>
                <a:latin typeface="Arial"/>
                <a:ea typeface="+mn-lt"/>
                <a:cs typeface="Arial"/>
              </a:rPr>
              <a:t>Upper Missouri</a:t>
            </a:r>
            <a:r>
              <a:rPr lang="en-US" sz="2400">
                <a:solidFill>
                  <a:schemeClr val="bg1"/>
                </a:solidFill>
                <a:latin typeface="Arial"/>
                <a:cs typeface="Arial"/>
              </a:rPr>
              <a:t> River - nutrients, metals</a:t>
            </a:r>
          </a:p>
          <a:p>
            <a:pPr marL="342900" indent="-342900">
              <a:buFont typeface="Arial"/>
              <a:buChar char="•"/>
              <a:defRPr/>
            </a:pPr>
            <a:r>
              <a:rPr lang="en-US" sz="2400">
                <a:solidFill>
                  <a:schemeClr val="bg1"/>
                </a:solidFill>
                <a:latin typeface="Arial"/>
                <a:cs typeface="Arial"/>
              </a:rPr>
              <a:t>Clarks Fork Yellowstone River</a:t>
            </a:r>
            <a:endParaRPr lang="en-US" sz="2400">
              <a:solidFill>
                <a:schemeClr val="bg1"/>
              </a:solidFill>
              <a:latin typeface="Arial"/>
              <a:cs typeface="Calibri"/>
            </a:endParaRPr>
          </a:p>
          <a:p>
            <a:pPr marL="342900" indent="-342900">
              <a:buFont typeface="Arial"/>
              <a:buChar char="•"/>
              <a:defRPr/>
            </a:pPr>
            <a:r>
              <a:rPr lang="en-US" sz="2400">
                <a:solidFill>
                  <a:schemeClr val="bg1"/>
                </a:solidFill>
                <a:latin typeface="Arial"/>
                <a:cs typeface="Arial"/>
              </a:rPr>
              <a:t>TMDL revisions and consideration of ARPs in tandem w/AMP</a:t>
            </a:r>
          </a:p>
        </p:txBody>
      </p:sp>
      <p:pic>
        <p:nvPicPr>
          <p:cNvPr id="14" name="Picture 13">
            <a:extLst>
              <a:ext uri="{FF2B5EF4-FFF2-40B4-BE49-F238E27FC236}">
                <a16:creationId xmlns:a16="http://schemas.microsoft.com/office/drawing/2014/main" id="{DB1EB990-070E-4519-8B12-DEE697B931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85324" y="-101141"/>
            <a:ext cx="723587" cy="5776508"/>
          </a:xfrm>
          <a:prstGeom prst="rect">
            <a:avLst/>
          </a:prstGeom>
        </p:spPr>
      </p:pic>
      <p:grpSp>
        <p:nvGrpSpPr>
          <p:cNvPr id="9" name="Group 8">
            <a:extLst>
              <a:ext uri="{FF2B5EF4-FFF2-40B4-BE49-F238E27FC236}">
                <a16:creationId xmlns:a16="http://schemas.microsoft.com/office/drawing/2014/main" id="{3B00EC63-DE5F-46E1-A537-9D5C642CDD85}"/>
              </a:ext>
            </a:extLst>
          </p:cNvPr>
          <p:cNvGrpSpPr/>
          <p:nvPr/>
        </p:nvGrpSpPr>
        <p:grpSpPr>
          <a:xfrm>
            <a:off x="5399393" y="-101142"/>
            <a:ext cx="843302" cy="5776508"/>
            <a:chOff x="4417410" y="-97452"/>
            <a:chExt cx="843302" cy="5776508"/>
          </a:xfrm>
        </p:grpSpPr>
        <p:sp>
          <p:nvSpPr>
            <p:cNvPr id="12" name="Rectangle 11">
              <a:extLst>
                <a:ext uri="{FF2B5EF4-FFF2-40B4-BE49-F238E27FC236}">
                  <a16:creationId xmlns:a16="http://schemas.microsoft.com/office/drawing/2014/main" id="{1B0015F0-A4E5-47F5-AF96-B5DF4D0F7342}"/>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40E20A0-8BD5-4A29-982B-DCC2B99D0A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pic>
        <p:nvPicPr>
          <p:cNvPr id="3" name="Picture 5">
            <a:extLst>
              <a:ext uri="{FF2B5EF4-FFF2-40B4-BE49-F238E27FC236}">
                <a16:creationId xmlns:a16="http://schemas.microsoft.com/office/drawing/2014/main" id="{CEAFA0A5-23C7-C1FA-D246-3CE40B71551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409"/>
          <a:stretch/>
        </p:blipFill>
        <p:spPr>
          <a:xfrm>
            <a:off x="6244637" y="-76073"/>
            <a:ext cx="2902311" cy="5752532"/>
          </a:xfrm>
          <a:prstGeom prst="rect">
            <a:avLst/>
          </a:prstGeom>
        </p:spPr>
      </p:pic>
    </p:spTree>
    <p:extLst>
      <p:ext uri="{BB962C8B-B14F-4D97-AF65-F5344CB8AC3E}">
        <p14:creationId xmlns:p14="http://schemas.microsoft.com/office/powerpoint/2010/main" val="1308194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D7CD3-38DB-E16F-6901-8FD9CA21266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9B628E2-C2DC-F9B7-E108-57CF33470272}"/>
              </a:ext>
            </a:extLst>
          </p:cNvPr>
          <p:cNvSpPr/>
          <p:nvPr/>
        </p:nvSpPr>
        <p:spPr>
          <a:xfrm>
            <a:off x="1" y="-3302"/>
            <a:ext cx="9145688" cy="6857195"/>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fontAlgn="base"/>
            <a:endParaRPr lang="en-US"/>
          </a:p>
          <a:p>
            <a:pPr fontAlgn="base"/>
            <a:endParaRPr lang="en-US"/>
          </a:p>
          <a:p>
            <a:pPr fontAlgn="base"/>
            <a:endParaRPr lang="en-US"/>
          </a:p>
          <a:p>
            <a:pPr fontAlgn="base"/>
            <a:endParaRPr lang="en-US" sz="1600"/>
          </a:p>
        </p:txBody>
      </p:sp>
      <p:sp>
        <p:nvSpPr>
          <p:cNvPr id="11" name="Slide Number Placeholder 5">
            <a:extLst>
              <a:ext uri="{FF2B5EF4-FFF2-40B4-BE49-F238E27FC236}">
                <a16:creationId xmlns:a16="http://schemas.microsoft.com/office/drawing/2014/main" id="{7958939A-F1DB-E028-D0CA-CFA6C8DB9027}"/>
              </a:ext>
            </a:extLst>
          </p:cNvPr>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17</a:t>
            </a:fld>
            <a:endParaRPr lang="en-US">
              <a:solidFill>
                <a:srgbClr val="03528B"/>
              </a:solidFill>
            </a:endParaRPr>
          </a:p>
        </p:txBody>
      </p:sp>
      <p:sp>
        <p:nvSpPr>
          <p:cNvPr id="14" name="Rectangle 13">
            <a:extLst>
              <a:ext uri="{FF2B5EF4-FFF2-40B4-BE49-F238E27FC236}">
                <a16:creationId xmlns:a16="http://schemas.microsoft.com/office/drawing/2014/main" id="{CDECED38-500E-018F-50BF-D2072239C46B}"/>
              </a:ext>
            </a:extLst>
          </p:cNvPr>
          <p:cNvSpPr/>
          <p:nvPr/>
        </p:nvSpPr>
        <p:spPr>
          <a:xfrm>
            <a:off x="8831416" y="-163089"/>
            <a:ext cx="312743" cy="7018649"/>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4C4B7F0-926A-C4AA-43F5-25B71B64F7D9}"/>
              </a:ext>
            </a:extLst>
          </p:cNvPr>
          <p:cNvSpPr txBox="1"/>
          <p:nvPr/>
        </p:nvSpPr>
        <p:spPr>
          <a:xfrm>
            <a:off x="86220" y="106514"/>
            <a:ext cx="8714662" cy="612475"/>
          </a:xfrm>
          <a:prstGeom prst="rect">
            <a:avLst/>
          </a:prstGeom>
          <a:noFill/>
        </p:spPr>
        <p:txBody>
          <a:bodyPr wrap="square" lIns="91440" tIns="45720" rIns="91440" bIns="45720" rtlCol="0" anchor="t">
            <a:spAutoFit/>
          </a:bodyPr>
          <a:lstStyle/>
          <a:p>
            <a:pPr>
              <a:lnSpc>
                <a:spcPts val="4000"/>
              </a:lnSpc>
            </a:pPr>
            <a:r>
              <a:rPr lang="en-US" sz="4000">
                <a:solidFill>
                  <a:schemeClr val="bg1"/>
                </a:solidFill>
                <a:latin typeface="Gotham Book"/>
              </a:rPr>
              <a:t>TMDL Development Status &amp; Schedule</a:t>
            </a:r>
            <a:endParaRPr lang="en-US" sz="4000">
              <a:solidFill>
                <a:schemeClr val="bg1"/>
              </a:solidFill>
            </a:endParaRPr>
          </a:p>
        </p:txBody>
      </p:sp>
      <p:pic>
        <p:nvPicPr>
          <p:cNvPr id="3" name="Picture 2" descr="TMDL status map">
            <a:extLst>
              <a:ext uri="{FF2B5EF4-FFF2-40B4-BE49-F238E27FC236}">
                <a16:creationId xmlns:a16="http://schemas.microsoft.com/office/drawing/2014/main" id="{838703D0-C65F-21D4-0C37-F463E3805F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501" y="718989"/>
            <a:ext cx="7848100" cy="6064441"/>
          </a:xfrm>
          <a:prstGeom prst="rect">
            <a:avLst/>
          </a:prstGeom>
        </p:spPr>
      </p:pic>
    </p:spTree>
    <p:extLst>
      <p:ext uri="{BB962C8B-B14F-4D97-AF65-F5344CB8AC3E}">
        <p14:creationId xmlns:p14="http://schemas.microsoft.com/office/powerpoint/2010/main" val="1800290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82DDF-BEB3-D7E2-47FF-9D9697168CAC}"/>
            </a:ext>
          </a:extLst>
        </p:cNvPr>
        <p:cNvGrpSpPr/>
        <p:nvPr/>
      </p:nvGrpSpPr>
      <p:grpSpPr>
        <a:xfrm>
          <a:off x="0" y="0"/>
          <a:ext cx="0" cy="0"/>
          <a:chOff x="0" y="0"/>
          <a:chExt cx="0" cy="0"/>
        </a:xfrm>
      </p:grpSpPr>
      <p:pic>
        <p:nvPicPr>
          <p:cNvPr id="3" name="Picture 5" descr="Taylor Fork">
            <a:extLst>
              <a:ext uri="{FF2B5EF4-FFF2-40B4-BE49-F238E27FC236}">
                <a16:creationId xmlns:a16="http://schemas.microsoft.com/office/drawing/2014/main" id="{E4DD425F-2C97-94FD-F061-993DF3D15B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2726"/>
            <a:ext cx="4034222" cy="5773451"/>
          </a:xfrm>
          <a:prstGeom prst="rect">
            <a:avLst/>
          </a:prstGeom>
        </p:spPr>
      </p:pic>
      <p:sp>
        <p:nvSpPr>
          <p:cNvPr id="13" name="Rectangle 12">
            <a:extLst>
              <a:ext uri="{FF2B5EF4-FFF2-40B4-BE49-F238E27FC236}">
                <a16:creationId xmlns:a16="http://schemas.microsoft.com/office/drawing/2014/main" id="{19C9F586-CD5E-07DD-CAB8-FD3D92F7A363}"/>
              </a:ext>
            </a:extLst>
          </p:cNvPr>
          <p:cNvSpPr/>
          <p:nvPr/>
        </p:nvSpPr>
        <p:spPr>
          <a:xfrm flipH="1">
            <a:off x="3421485" y="-4515"/>
            <a:ext cx="5720521" cy="5771834"/>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C720206-5B55-BCD7-C483-6E0751699557}"/>
              </a:ext>
            </a:extLst>
          </p:cNvPr>
          <p:cNvSpPr txBox="1"/>
          <p:nvPr/>
        </p:nvSpPr>
        <p:spPr>
          <a:xfrm>
            <a:off x="4145072" y="1006205"/>
            <a:ext cx="5059725" cy="1200329"/>
          </a:xfrm>
          <a:prstGeom prst="rect">
            <a:avLst/>
          </a:prstGeom>
          <a:noFill/>
        </p:spPr>
        <p:txBody>
          <a:bodyPr wrap="square" lIns="91440" tIns="45720" rIns="91440" bIns="45720" rtlCol="0" anchor="t">
            <a:spAutoFit/>
          </a:bodyPr>
          <a:lstStyle/>
          <a:p>
            <a:r>
              <a:rPr lang="en-US" sz="3600">
                <a:solidFill>
                  <a:schemeClr val="bg1"/>
                </a:solidFill>
                <a:latin typeface="Gotham Medium"/>
                <a:cs typeface="Gotham Medium"/>
              </a:rPr>
              <a:t>STAG Feedback / Discussion</a:t>
            </a:r>
          </a:p>
        </p:txBody>
      </p:sp>
      <p:sp>
        <p:nvSpPr>
          <p:cNvPr id="14" name="Slide Number Placeholder 5">
            <a:extLst>
              <a:ext uri="{FF2B5EF4-FFF2-40B4-BE49-F238E27FC236}">
                <a16:creationId xmlns:a16="http://schemas.microsoft.com/office/drawing/2014/main" id="{E692EB77-F266-C565-1621-1E10AC5E831C}"/>
              </a:ext>
            </a:extLst>
          </p:cNvPr>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18</a:t>
            </a:fld>
            <a:endParaRPr lang="en-US">
              <a:solidFill>
                <a:srgbClr val="03528B"/>
              </a:solidFill>
            </a:endParaRPr>
          </a:p>
        </p:txBody>
      </p:sp>
      <p:grpSp>
        <p:nvGrpSpPr>
          <p:cNvPr id="11" name="Group 10">
            <a:extLst>
              <a:ext uri="{FF2B5EF4-FFF2-40B4-BE49-F238E27FC236}">
                <a16:creationId xmlns:a16="http://schemas.microsoft.com/office/drawing/2014/main" id="{EFEE5751-7CC4-0738-6951-C5EC5D3BA103}"/>
              </a:ext>
            </a:extLst>
          </p:cNvPr>
          <p:cNvGrpSpPr/>
          <p:nvPr/>
        </p:nvGrpSpPr>
        <p:grpSpPr>
          <a:xfrm flipH="1">
            <a:off x="3133937" y="-35051"/>
            <a:ext cx="843302" cy="5833996"/>
            <a:chOff x="4417410" y="-97452"/>
            <a:chExt cx="843302" cy="5776508"/>
          </a:xfrm>
        </p:grpSpPr>
        <p:sp>
          <p:nvSpPr>
            <p:cNvPr id="12" name="Rectangle 11">
              <a:extLst>
                <a:ext uri="{FF2B5EF4-FFF2-40B4-BE49-F238E27FC236}">
                  <a16:creationId xmlns:a16="http://schemas.microsoft.com/office/drawing/2014/main" id="{FF6F7BBB-0E8E-1F37-F670-8C0AE84F1B99}"/>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756E4B3-8BAB-1995-BA74-FB9391CB7B8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pic>
        <p:nvPicPr>
          <p:cNvPr id="16" name="Picture 15">
            <a:extLst>
              <a:ext uri="{FF2B5EF4-FFF2-40B4-BE49-F238E27FC236}">
                <a16:creationId xmlns:a16="http://schemas.microsoft.com/office/drawing/2014/main" id="{59E3BC86-8B81-DE47-D7E7-8F0F76AEB9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Tree>
    <p:extLst>
      <p:ext uri="{BB962C8B-B14F-4D97-AF65-F5344CB8AC3E}">
        <p14:creationId xmlns:p14="http://schemas.microsoft.com/office/powerpoint/2010/main" val="2023647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AAD7C-1416-2CF0-07AC-D659EDE80829}"/>
            </a:ext>
          </a:extLst>
        </p:cNvPr>
        <p:cNvGrpSpPr/>
        <p:nvPr/>
      </p:nvGrpSpPr>
      <p:grpSpPr>
        <a:xfrm>
          <a:off x="0" y="0"/>
          <a:ext cx="0" cy="0"/>
          <a:chOff x="0" y="0"/>
          <a:chExt cx="0" cy="0"/>
        </a:xfrm>
      </p:grpSpPr>
      <p:pic>
        <p:nvPicPr>
          <p:cNvPr id="3" name="Picture 5" descr="Taylor Fork">
            <a:extLst>
              <a:ext uri="{FF2B5EF4-FFF2-40B4-BE49-F238E27FC236}">
                <a16:creationId xmlns:a16="http://schemas.microsoft.com/office/drawing/2014/main" id="{157E977E-468E-D851-1A35-4C2EDC27E7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2726"/>
            <a:ext cx="4034222" cy="5773451"/>
          </a:xfrm>
          <a:prstGeom prst="rect">
            <a:avLst/>
          </a:prstGeom>
        </p:spPr>
      </p:pic>
      <p:sp>
        <p:nvSpPr>
          <p:cNvPr id="13" name="Rectangle 12">
            <a:extLst>
              <a:ext uri="{FF2B5EF4-FFF2-40B4-BE49-F238E27FC236}">
                <a16:creationId xmlns:a16="http://schemas.microsoft.com/office/drawing/2014/main" id="{6322BFC9-7E70-102A-5392-AC4AC07FE2E6}"/>
              </a:ext>
            </a:extLst>
          </p:cNvPr>
          <p:cNvSpPr/>
          <p:nvPr/>
        </p:nvSpPr>
        <p:spPr>
          <a:xfrm flipH="1">
            <a:off x="3421485" y="-4515"/>
            <a:ext cx="5720521" cy="5771834"/>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99BB0DF-626D-6A53-7403-606A5FCCD872}"/>
              </a:ext>
            </a:extLst>
          </p:cNvPr>
          <p:cNvSpPr txBox="1"/>
          <p:nvPr/>
        </p:nvSpPr>
        <p:spPr>
          <a:xfrm>
            <a:off x="4096954" y="1006205"/>
            <a:ext cx="5107843" cy="2616101"/>
          </a:xfrm>
          <a:prstGeom prst="rect">
            <a:avLst/>
          </a:prstGeom>
          <a:noFill/>
        </p:spPr>
        <p:txBody>
          <a:bodyPr wrap="square" lIns="91440" tIns="45720" rIns="91440" bIns="45720" rtlCol="0" anchor="t">
            <a:spAutoFit/>
          </a:bodyPr>
          <a:lstStyle/>
          <a:p>
            <a:r>
              <a:rPr lang="en-US" sz="3600">
                <a:solidFill>
                  <a:schemeClr val="bg1"/>
                </a:solidFill>
                <a:latin typeface="Gotham Medium"/>
                <a:cs typeface="Gotham Medium"/>
              </a:rPr>
              <a:t>TMDL Prioritization Framework</a:t>
            </a:r>
          </a:p>
          <a:p>
            <a:endParaRPr lang="en-US" sz="3600">
              <a:solidFill>
                <a:schemeClr val="bg1"/>
              </a:solidFill>
              <a:latin typeface="Arial"/>
              <a:cs typeface="Gotham Medium"/>
            </a:endParaRPr>
          </a:p>
          <a:p>
            <a:pPr indent="-457200"/>
            <a:r>
              <a:rPr lang="en-US" sz="2800">
                <a:solidFill>
                  <a:schemeClr val="bg1"/>
                </a:solidFill>
                <a:latin typeface="Arial"/>
                <a:cs typeface="Calibri"/>
              </a:rPr>
              <a:t>- Christina Staten, TMDL Section Supervisor</a:t>
            </a:r>
          </a:p>
        </p:txBody>
      </p:sp>
      <p:sp>
        <p:nvSpPr>
          <p:cNvPr id="14" name="Slide Number Placeholder 5">
            <a:extLst>
              <a:ext uri="{FF2B5EF4-FFF2-40B4-BE49-F238E27FC236}">
                <a16:creationId xmlns:a16="http://schemas.microsoft.com/office/drawing/2014/main" id="{8A0DD25B-B0BA-2A11-4019-60CE2EEA7286}"/>
              </a:ext>
            </a:extLst>
          </p:cNvPr>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19</a:t>
            </a:fld>
            <a:endParaRPr lang="en-US">
              <a:solidFill>
                <a:srgbClr val="03528B"/>
              </a:solidFill>
            </a:endParaRPr>
          </a:p>
        </p:txBody>
      </p:sp>
      <p:grpSp>
        <p:nvGrpSpPr>
          <p:cNvPr id="11" name="Group 10">
            <a:extLst>
              <a:ext uri="{FF2B5EF4-FFF2-40B4-BE49-F238E27FC236}">
                <a16:creationId xmlns:a16="http://schemas.microsoft.com/office/drawing/2014/main" id="{4C1E2731-88CD-BAA4-9D9D-6F13A3E905B4}"/>
              </a:ext>
            </a:extLst>
          </p:cNvPr>
          <p:cNvGrpSpPr/>
          <p:nvPr/>
        </p:nvGrpSpPr>
        <p:grpSpPr>
          <a:xfrm flipH="1">
            <a:off x="3133937" y="-35051"/>
            <a:ext cx="843302" cy="5833996"/>
            <a:chOff x="4417410" y="-97452"/>
            <a:chExt cx="843302" cy="5776508"/>
          </a:xfrm>
        </p:grpSpPr>
        <p:sp>
          <p:nvSpPr>
            <p:cNvPr id="12" name="Rectangle 11">
              <a:extLst>
                <a:ext uri="{FF2B5EF4-FFF2-40B4-BE49-F238E27FC236}">
                  <a16:creationId xmlns:a16="http://schemas.microsoft.com/office/drawing/2014/main" id="{CE357C70-ECB0-5690-2EEE-C623364B46CD}"/>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09F8FE0-18C9-7AAE-D213-8E598EC02EB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pic>
        <p:nvPicPr>
          <p:cNvPr id="16" name="Picture 15">
            <a:extLst>
              <a:ext uri="{FF2B5EF4-FFF2-40B4-BE49-F238E27FC236}">
                <a16:creationId xmlns:a16="http://schemas.microsoft.com/office/drawing/2014/main" id="{CEA2A96B-AC43-09F7-459B-91A4E239D4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Tree>
    <p:extLst>
      <p:ext uri="{BB962C8B-B14F-4D97-AF65-F5344CB8AC3E}">
        <p14:creationId xmlns:p14="http://schemas.microsoft.com/office/powerpoint/2010/main" val="1987848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073"/>
            <a:ext cx="9144000" cy="5733750"/>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3528B"/>
              </a:solidFill>
            </a:endParaRPr>
          </a:p>
        </p:txBody>
      </p:sp>
      <p:sp>
        <p:nvSpPr>
          <p:cNvPr id="7" name="TextBox 6"/>
          <p:cNvSpPr txBox="1"/>
          <p:nvPr/>
        </p:nvSpPr>
        <p:spPr>
          <a:xfrm>
            <a:off x="391249" y="415590"/>
            <a:ext cx="4355436" cy="626005"/>
          </a:xfrm>
          <a:prstGeom prst="rect">
            <a:avLst/>
          </a:prstGeom>
          <a:noFill/>
        </p:spPr>
        <p:txBody>
          <a:bodyPr wrap="square" rtlCol="0">
            <a:spAutoFit/>
          </a:bodyPr>
          <a:lstStyle/>
          <a:p>
            <a:pPr>
              <a:lnSpc>
                <a:spcPts val="4000"/>
              </a:lnSpc>
            </a:pPr>
            <a:r>
              <a:rPr lang="en-US" sz="4400">
                <a:solidFill>
                  <a:schemeClr val="bg1"/>
                </a:solidFill>
                <a:latin typeface="Gotham Book"/>
                <a:cs typeface="Gotham Medium"/>
              </a:rPr>
              <a:t>Welcome!</a:t>
            </a:r>
          </a:p>
        </p:txBody>
      </p:sp>
      <p:sp>
        <p:nvSpPr>
          <p:cNvPr id="8" name="TextBox 7"/>
          <p:cNvSpPr txBox="1"/>
          <p:nvPr/>
        </p:nvSpPr>
        <p:spPr>
          <a:xfrm>
            <a:off x="181195" y="1041595"/>
            <a:ext cx="4236214" cy="3447098"/>
          </a:xfrm>
          <a:prstGeom prst="rect">
            <a:avLst/>
          </a:prstGeom>
          <a:noFill/>
        </p:spPr>
        <p:txBody>
          <a:bodyPr wrap="square" lIns="91440" tIns="45720" rIns="91440" bIns="45720" rtlCol="0" anchor="t">
            <a:spAutoFit/>
          </a:bodyPr>
          <a:lstStyle/>
          <a:p>
            <a:pPr marL="342900" indent="-342900" fontAlgn="base">
              <a:spcAft>
                <a:spcPts val="600"/>
              </a:spcAft>
              <a:buFont typeface="Arial" panose="020B0604020202020204" pitchFamily="34" charset="0"/>
              <a:buChar char="•"/>
            </a:pPr>
            <a:r>
              <a:rPr lang="en-US">
                <a:solidFill>
                  <a:schemeClr val="bg1"/>
                </a:solidFill>
                <a:latin typeface="Arial"/>
                <a:cs typeface="Calibri"/>
              </a:rPr>
              <a:t>This meeting is a webinar</a:t>
            </a:r>
          </a:p>
          <a:p>
            <a:pPr marL="342900" indent="-342900" fontAlgn="base">
              <a:spcAft>
                <a:spcPts val="600"/>
              </a:spcAft>
              <a:buFont typeface="Arial" panose="020B0604020202020204" pitchFamily="34" charset="0"/>
              <a:buChar char="•"/>
            </a:pPr>
            <a:r>
              <a:rPr lang="en-US">
                <a:solidFill>
                  <a:schemeClr val="bg1"/>
                </a:solidFill>
                <a:latin typeface="Arial"/>
                <a:cs typeface="Calibri"/>
              </a:rPr>
              <a:t>STAG members will be panelists</a:t>
            </a:r>
          </a:p>
          <a:p>
            <a:pPr marL="342900" indent="-342900" fontAlgn="base">
              <a:spcAft>
                <a:spcPts val="600"/>
              </a:spcAft>
              <a:buFont typeface="Arial" panose="020B0604020202020204" pitchFamily="34" charset="0"/>
              <a:buChar char="•"/>
            </a:pPr>
            <a:r>
              <a:rPr lang="en-US">
                <a:solidFill>
                  <a:schemeClr val="bg1"/>
                </a:solidFill>
                <a:latin typeface="Arial"/>
                <a:cs typeface="Calibri"/>
              </a:rPr>
              <a:t>Members of the public can raise their hand or use the Q&amp;A feature to ask questions during the public comment portion of the meeting</a:t>
            </a:r>
          </a:p>
          <a:p>
            <a:pPr marL="342900" indent="-342900">
              <a:spcAft>
                <a:spcPts val="300"/>
              </a:spcAft>
              <a:buFont typeface="Arial" panose="020B0604020202020204" pitchFamily="34" charset="0"/>
              <a:buChar char="•"/>
            </a:pPr>
            <a:r>
              <a:rPr lang="en-US">
                <a:solidFill>
                  <a:schemeClr val="bg1"/>
                </a:solidFill>
                <a:latin typeface="Arial"/>
                <a:cs typeface="Calibri"/>
              </a:rPr>
              <a:t>*9 raises your hand if you’re on the phone</a:t>
            </a:r>
          </a:p>
          <a:p>
            <a:pPr marL="342900" indent="-342900">
              <a:spcAft>
                <a:spcPts val="300"/>
              </a:spcAft>
              <a:buFont typeface="Arial" panose="020B0604020202020204" pitchFamily="34" charset="0"/>
              <a:buChar char="•"/>
            </a:pPr>
            <a:r>
              <a:rPr lang="en-US">
                <a:solidFill>
                  <a:schemeClr val="bg1"/>
                </a:solidFill>
                <a:latin typeface="Arial"/>
                <a:cs typeface="Calibri"/>
              </a:rPr>
              <a:t>State your name and affiliation before providing your comment</a:t>
            </a:r>
          </a:p>
          <a:p>
            <a:pPr marL="342900" indent="-342900" fontAlgn="base">
              <a:spcAft>
                <a:spcPts val="300"/>
              </a:spcAft>
              <a:buFont typeface="Arial" panose="020B0604020202020204" pitchFamily="34" charset="0"/>
              <a:buChar char="•"/>
            </a:pPr>
            <a:endParaRPr lang="en-US">
              <a:solidFill>
                <a:schemeClr val="bg1"/>
              </a:solidFill>
              <a:latin typeface="Arial"/>
              <a:ea typeface="+mn-lt"/>
              <a:cs typeface="+mn-lt"/>
            </a:endParaRP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2</a:t>
            </a:fld>
            <a:endParaRPr lang="en-US">
              <a:solidFill>
                <a:srgbClr val="03528B"/>
              </a:solidFill>
            </a:endParaRPr>
          </a:p>
        </p:txBody>
      </p:sp>
      <p:pic>
        <p:nvPicPr>
          <p:cNvPr id="10" name="Picture 9">
            <a:extLst>
              <a:ext uri="{FF2B5EF4-FFF2-40B4-BE49-F238E27FC236}">
                <a16:creationId xmlns:a16="http://schemas.microsoft.com/office/drawing/2014/main" id="{716CC5CC-0C0F-426D-9996-667238359F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grpSp>
        <p:nvGrpSpPr>
          <p:cNvPr id="15" name="Group 14">
            <a:extLst>
              <a:ext uri="{FF2B5EF4-FFF2-40B4-BE49-F238E27FC236}">
                <a16:creationId xmlns:a16="http://schemas.microsoft.com/office/drawing/2014/main" id="{97A54E7A-D467-470E-B23F-24C816651BB8}"/>
              </a:ext>
            </a:extLst>
          </p:cNvPr>
          <p:cNvGrpSpPr/>
          <p:nvPr/>
        </p:nvGrpSpPr>
        <p:grpSpPr>
          <a:xfrm>
            <a:off x="4417410" y="-97452"/>
            <a:ext cx="843302" cy="5776508"/>
            <a:chOff x="4417410" y="-97452"/>
            <a:chExt cx="843302" cy="5776508"/>
          </a:xfrm>
        </p:grpSpPr>
        <p:sp>
          <p:nvSpPr>
            <p:cNvPr id="4" name="Rectangle 3">
              <a:extLst>
                <a:ext uri="{FF2B5EF4-FFF2-40B4-BE49-F238E27FC236}">
                  <a16:creationId xmlns:a16="http://schemas.microsoft.com/office/drawing/2014/main" id="{7432F935-172B-45FA-A574-49F16F249B0A}"/>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F38E027-7C25-44B8-B9A3-61692363089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sp>
        <p:nvSpPr>
          <p:cNvPr id="2" name="Rectangle 1">
            <a:extLst>
              <a:ext uri="{FF2B5EF4-FFF2-40B4-BE49-F238E27FC236}">
                <a16:creationId xmlns:a16="http://schemas.microsoft.com/office/drawing/2014/main" id="{749EEB1E-F1C7-48A6-A9F7-577EA399EE73}"/>
              </a:ext>
            </a:extLst>
          </p:cNvPr>
          <p:cNvSpPr/>
          <p:nvPr/>
        </p:nvSpPr>
        <p:spPr>
          <a:xfrm>
            <a:off x="6015070" y="150726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pic>
        <p:nvPicPr>
          <p:cNvPr id="6" name="Picture 5">
            <a:extLst>
              <a:ext uri="{FF2B5EF4-FFF2-40B4-BE49-F238E27FC236}">
                <a16:creationId xmlns:a16="http://schemas.microsoft.com/office/drawing/2014/main" id="{81FE4E80-C3C8-4817-ACAB-ED86A2A1F4B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137536"/>
            <a:ext cx="9144000" cy="544181"/>
          </a:xfrm>
          <a:prstGeom prst="rect">
            <a:avLst/>
          </a:prstGeom>
        </p:spPr>
      </p:pic>
      <p:pic>
        <p:nvPicPr>
          <p:cNvPr id="12" name="Picture 11" descr="Q&amp;A Box">
            <a:extLst>
              <a:ext uri="{FF2B5EF4-FFF2-40B4-BE49-F238E27FC236}">
                <a16:creationId xmlns:a16="http://schemas.microsoft.com/office/drawing/2014/main" id="{3855B85B-E75F-40AF-9011-8E2101BBFD6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35522" y="204316"/>
            <a:ext cx="2895352" cy="4359733"/>
          </a:xfrm>
          <a:prstGeom prst="rect">
            <a:avLst/>
          </a:prstGeom>
        </p:spPr>
      </p:pic>
    </p:spTree>
    <p:extLst>
      <p:ext uri="{BB962C8B-B14F-4D97-AF65-F5344CB8AC3E}">
        <p14:creationId xmlns:p14="http://schemas.microsoft.com/office/powerpoint/2010/main" val="2601240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AA386-2F90-E0F3-BE3F-C1706B872B8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6C67E53-0E78-F7E3-EDEE-9315C4EE36D8}"/>
              </a:ext>
            </a:extLst>
          </p:cNvPr>
          <p:cNvSpPr/>
          <p:nvPr/>
        </p:nvSpPr>
        <p:spPr>
          <a:xfrm>
            <a:off x="0" y="-76073"/>
            <a:ext cx="9144000" cy="5733750"/>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528B"/>
              </a:solidFill>
              <a:effectLst/>
              <a:uLnTx/>
              <a:uFillTx/>
              <a:latin typeface="Calibri"/>
              <a:ea typeface="+mn-ea"/>
              <a:cs typeface="+mn-cs"/>
            </a:endParaRPr>
          </a:p>
        </p:txBody>
      </p:sp>
      <p:sp>
        <p:nvSpPr>
          <p:cNvPr id="7" name="TextBox 6">
            <a:extLst>
              <a:ext uri="{FF2B5EF4-FFF2-40B4-BE49-F238E27FC236}">
                <a16:creationId xmlns:a16="http://schemas.microsoft.com/office/drawing/2014/main" id="{D4E2898F-682F-3F11-9B2C-2BAA4AF7A36B}"/>
              </a:ext>
            </a:extLst>
          </p:cNvPr>
          <p:cNvSpPr txBox="1"/>
          <p:nvPr/>
        </p:nvSpPr>
        <p:spPr>
          <a:xfrm>
            <a:off x="232196" y="161315"/>
            <a:ext cx="5354686" cy="1118255"/>
          </a:xfrm>
          <a:prstGeom prst="rect">
            <a:avLst/>
          </a:prstGeom>
          <a:noFill/>
        </p:spPr>
        <p:txBody>
          <a:bodyPr wrap="square" lIns="91440" tIns="45720" rIns="91440" bIns="45720" rtlCol="0" anchor="t">
            <a:spAutoFit/>
          </a:bodyPr>
          <a:lstStyle/>
          <a:p>
            <a:pPr>
              <a:lnSpc>
                <a:spcPts val="4000"/>
              </a:lnSpc>
              <a:defRPr/>
            </a:pPr>
            <a:r>
              <a:rPr lang="en-US" sz="3600">
                <a:solidFill>
                  <a:schemeClr val="bg1"/>
                </a:solidFill>
                <a:latin typeface="Gotham Book"/>
              </a:rPr>
              <a:t>Vision 2.0 Prioritization Approach</a:t>
            </a:r>
            <a:endParaRPr lang="en-US" sz="3600">
              <a:solidFill>
                <a:schemeClr val="bg1"/>
              </a:solidFill>
              <a:latin typeface="Gotham Book"/>
              <a:cs typeface="Calibri"/>
            </a:endParaRPr>
          </a:p>
        </p:txBody>
      </p:sp>
      <p:sp>
        <p:nvSpPr>
          <p:cNvPr id="11" name="Slide Number Placeholder 5">
            <a:extLst>
              <a:ext uri="{FF2B5EF4-FFF2-40B4-BE49-F238E27FC236}">
                <a16:creationId xmlns:a16="http://schemas.microsoft.com/office/drawing/2014/main" id="{19445DB2-D42B-0921-A4D3-34D51B26E9F5}"/>
              </a:ext>
            </a:extLst>
          </p:cNvPr>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4B31165-515C-614E-95DD-331AB30A028C}" type="slidenum">
              <a:rPr kumimoji="0" lang="en-US" sz="900" b="0" i="0" u="none" strike="noStrike" kern="1200" cap="none" spc="0" normalizeH="0" baseline="0" noProof="0" smtClean="0">
                <a:ln>
                  <a:noFill/>
                </a:ln>
                <a:solidFill>
                  <a:srgbClr val="03528B"/>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03528B"/>
              </a:solidFill>
              <a:effectLst/>
              <a:uLnTx/>
              <a:uFillTx/>
              <a:latin typeface="Gotham Book"/>
              <a:ea typeface="+mn-ea"/>
            </a:endParaRPr>
          </a:p>
        </p:txBody>
      </p:sp>
      <p:pic>
        <p:nvPicPr>
          <p:cNvPr id="10" name="Picture 9">
            <a:extLst>
              <a:ext uri="{FF2B5EF4-FFF2-40B4-BE49-F238E27FC236}">
                <a16:creationId xmlns:a16="http://schemas.microsoft.com/office/drawing/2014/main" id="{05965C0B-8A1E-F4E6-36CD-1DFC837430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
        <p:nvSpPr>
          <p:cNvPr id="2" name="TextBox 1">
            <a:extLst>
              <a:ext uri="{FF2B5EF4-FFF2-40B4-BE49-F238E27FC236}">
                <a16:creationId xmlns:a16="http://schemas.microsoft.com/office/drawing/2014/main" id="{CD5F12CD-EE9C-4EF2-6BA0-B293F5327FA9}"/>
              </a:ext>
            </a:extLst>
          </p:cNvPr>
          <p:cNvSpPr txBox="1"/>
          <p:nvPr/>
        </p:nvSpPr>
        <p:spPr>
          <a:xfrm>
            <a:off x="202108" y="1448284"/>
            <a:ext cx="5404852" cy="3724096"/>
          </a:xfrm>
          <a:prstGeom prst="rect">
            <a:avLst/>
          </a:prstGeom>
          <a:noFill/>
        </p:spPr>
        <p:txBody>
          <a:bodyPr wrap="square" lIns="91440" tIns="45720" rIns="91440" bIns="45720" rtlCol="0" anchor="t">
            <a:spAutoFit/>
          </a:bodyPr>
          <a:lstStyle/>
          <a:p>
            <a:pPr marL="342900" indent="-342900">
              <a:spcAft>
                <a:spcPts val="600"/>
              </a:spcAft>
              <a:buFont typeface="Arial"/>
              <a:buChar char="•"/>
              <a:defRPr/>
            </a:pPr>
            <a:r>
              <a:rPr lang="en-US" sz="2400">
                <a:solidFill>
                  <a:schemeClr val="bg1"/>
                </a:solidFill>
                <a:latin typeface="Arial"/>
                <a:ea typeface="+mn-lt"/>
                <a:cs typeface="Arial"/>
              </a:rPr>
              <a:t>Watershed scale approach by TMDL planning areas</a:t>
            </a:r>
          </a:p>
          <a:p>
            <a:pPr marL="342900" indent="-342900">
              <a:spcAft>
                <a:spcPts val="600"/>
              </a:spcAft>
              <a:buFont typeface="Arial"/>
              <a:buChar char="•"/>
              <a:defRPr/>
            </a:pPr>
            <a:r>
              <a:rPr lang="en-US" sz="2400">
                <a:solidFill>
                  <a:schemeClr val="bg1"/>
                </a:solidFill>
                <a:latin typeface="Arial"/>
                <a:ea typeface="+mn-lt"/>
                <a:cs typeface="Arial"/>
              </a:rPr>
              <a:t>State law prioritization factors </a:t>
            </a:r>
            <a:br>
              <a:rPr lang="en-US" sz="2400">
                <a:solidFill>
                  <a:schemeClr val="bg1"/>
                </a:solidFill>
                <a:latin typeface="Arial"/>
                <a:ea typeface="+mn-lt"/>
                <a:cs typeface="Arial"/>
              </a:rPr>
            </a:br>
            <a:r>
              <a:rPr lang="en-US" sz="2400">
                <a:solidFill>
                  <a:schemeClr val="bg1"/>
                </a:solidFill>
                <a:latin typeface="Arial"/>
                <a:ea typeface="+mn-lt"/>
                <a:cs typeface="Arial"/>
              </a:rPr>
              <a:t>(75-5-702, MCA)</a:t>
            </a:r>
          </a:p>
          <a:p>
            <a:pPr marL="342900" indent="-342900">
              <a:spcAft>
                <a:spcPts val="600"/>
              </a:spcAft>
              <a:buFont typeface="Arial"/>
              <a:buChar char="•"/>
              <a:defRPr/>
            </a:pPr>
            <a:r>
              <a:rPr lang="en-US" sz="2400">
                <a:solidFill>
                  <a:schemeClr val="bg1"/>
                </a:solidFill>
                <a:latin typeface="Arial"/>
                <a:ea typeface="+mn-lt"/>
                <a:cs typeface="Arial"/>
              </a:rPr>
              <a:t>New individual MPDES permit applications</a:t>
            </a:r>
          </a:p>
          <a:p>
            <a:pPr marL="342900" indent="-342900">
              <a:spcAft>
                <a:spcPts val="600"/>
              </a:spcAft>
              <a:buFont typeface="Arial"/>
              <a:buChar char="•"/>
              <a:defRPr/>
            </a:pPr>
            <a:r>
              <a:rPr lang="en-US" sz="2400">
                <a:solidFill>
                  <a:schemeClr val="bg1"/>
                </a:solidFill>
                <a:latin typeface="Arial"/>
                <a:ea typeface="+mn-lt"/>
                <a:cs typeface="Arial"/>
              </a:rPr>
              <a:t>Adaptive Management Plan (AMP) considerations</a:t>
            </a:r>
          </a:p>
          <a:p>
            <a:pPr marL="342900" indent="-342900">
              <a:spcAft>
                <a:spcPts val="600"/>
              </a:spcAft>
              <a:buFont typeface="Arial"/>
              <a:buChar char="•"/>
              <a:defRPr/>
            </a:pPr>
            <a:r>
              <a:rPr lang="en-US" sz="2400">
                <a:solidFill>
                  <a:schemeClr val="bg1"/>
                </a:solidFill>
                <a:latin typeface="Arial"/>
                <a:ea typeface="+mn-lt"/>
                <a:cs typeface="Arial"/>
              </a:rPr>
              <a:t>STAG input</a:t>
            </a:r>
          </a:p>
        </p:txBody>
      </p:sp>
      <p:pic>
        <p:nvPicPr>
          <p:cNvPr id="14" name="Picture 13">
            <a:extLst>
              <a:ext uri="{FF2B5EF4-FFF2-40B4-BE49-F238E27FC236}">
                <a16:creationId xmlns:a16="http://schemas.microsoft.com/office/drawing/2014/main" id="{B373110F-8A66-C3B1-DABB-B040905C4F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85324" y="-101141"/>
            <a:ext cx="723587" cy="5776508"/>
          </a:xfrm>
          <a:prstGeom prst="rect">
            <a:avLst/>
          </a:prstGeom>
        </p:spPr>
      </p:pic>
      <p:grpSp>
        <p:nvGrpSpPr>
          <p:cNvPr id="9" name="Group 8">
            <a:extLst>
              <a:ext uri="{FF2B5EF4-FFF2-40B4-BE49-F238E27FC236}">
                <a16:creationId xmlns:a16="http://schemas.microsoft.com/office/drawing/2014/main" id="{BE5A4A9B-45D6-EA2C-46F3-3D4D783EA27B}"/>
              </a:ext>
            </a:extLst>
          </p:cNvPr>
          <p:cNvGrpSpPr/>
          <p:nvPr/>
        </p:nvGrpSpPr>
        <p:grpSpPr>
          <a:xfrm>
            <a:off x="5399393" y="-101142"/>
            <a:ext cx="843302" cy="5776508"/>
            <a:chOff x="4417410" y="-97452"/>
            <a:chExt cx="843302" cy="5776508"/>
          </a:xfrm>
        </p:grpSpPr>
        <p:sp>
          <p:nvSpPr>
            <p:cNvPr id="12" name="Rectangle 11">
              <a:extLst>
                <a:ext uri="{FF2B5EF4-FFF2-40B4-BE49-F238E27FC236}">
                  <a16:creationId xmlns:a16="http://schemas.microsoft.com/office/drawing/2014/main" id="{5DEFF3A4-96FE-B392-8572-8EED9FDF04D5}"/>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4AAC6EF-642A-A26C-F286-6BF0B5C4B40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pic>
        <p:nvPicPr>
          <p:cNvPr id="3" name="Picture 5">
            <a:extLst>
              <a:ext uri="{FF2B5EF4-FFF2-40B4-BE49-F238E27FC236}">
                <a16:creationId xmlns:a16="http://schemas.microsoft.com/office/drawing/2014/main" id="{7E8C8DC8-72E2-A2B5-EDF9-A90A11B4261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409"/>
          <a:stretch/>
        </p:blipFill>
        <p:spPr>
          <a:xfrm>
            <a:off x="6244637" y="-76073"/>
            <a:ext cx="2902311" cy="5752532"/>
          </a:xfrm>
          <a:prstGeom prst="rect">
            <a:avLst/>
          </a:prstGeom>
        </p:spPr>
      </p:pic>
    </p:spTree>
    <p:extLst>
      <p:ext uri="{BB962C8B-B14F-4D97-AF65-F5344CB8AC3E}">
        <p14:creationId xmlns:p14="http://schemas.microsoft.com/office/powerpoint/2010/main" val="1804569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5E2B3-6143-8EFD-AD2E-4567AB3957B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D95EF72-B59D-B015-BBA9-165E37BA35FB}"/>
              </a:ext>
            </a:extLst>
          </p:cNvPr>
          <p:cNvSpPr/>
          <p:nvPr/>
        </p:nvSpPr>
        <p:spPr>
          <a:xfrm>
            <a:off x="0" y="-76073"/>
            <a:ext cx="9144000" cy="5733750"/>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528B"/>
              </a:solidFill>
              <a:effectLst/>
              <a:uLnTx/>
              <a:uFillTx/>
              <a:latin typeface="Calibri"/>
              <a:ea typeface="+mn-ea"/>
              <a:cs typeface="+mn-cs"/>
            </a:endParaRPr>
          </a:p>
        </p:txBody>
      </p:sp>
      <p:sp>
        <p:nvSpPr>
          <p:cNvPr id="7" name="TextBox 6">
            <a:extLst>
              <a:ext uri="{FF2B5EF4-FFF2-40B4-BE49-F238E27FC236}">
                <a16:creationId xmlns:a16="http://schemas.microsoft.com/office/drawing/2014/main" id="{7121E0A1-A880-C279-1BA8-7CB969233D3E}"/>
              </a:ext>
            </a:extLst>
          </p:cNvPr>
          <p:cNvSpPr txBox="1"/>
          <p:nvPr/>
        </p:nvSpPr>
        <p:spPr>
          <a:xfrm>
            <a:off x="232196" y="161315"/>
            <a:ext cx="5354686" cy="605294"/>
          </a:xfrm>
          <a:prstGeom prst="rect">
            <a:avLst/>
          </a:prstGeom>
          <a:noFill/>
        </p:spPr>
        <p:txBody>
          <a:bodyPr wrap="square" lIns="91440" tIns="45720" rIns="91440" bIns="45720" rtlCol="0" anchor="t">
            <a:spAutoFit/>
          </a:bodyPr>
          <a:lstStyle/>
          <a:p>
            <a:pPr>
              <a:lnSpc>
                <a:spcPts val="4000"/>
              </a:lnSpc>
              <a:defRPr/>
            </a:pPr>
            <a:r>
              <a:rPr lang="en-US" sz="3600">
                <a:solidFill>
                  <a:schemeClr val="bg1"/>
                </a:solidFill>
                <a:latin typeface="Gotham Book"/>
              </a:rPr>
              <a:t>TMDL Prioritization Factors</a:t>
            </a:r>
            <a:endParaRPr lang="en-US" sz="3600">
              <a:solidFill>
                <a:schemeClr val="bg1"/>
              </a:solidFill>
              <a:latin typeface="Gotham Book"/>
              <a:cs typeface="Calibri"/>
            </a:endParaRPr>
          </a:p>
        </p:txBody>
      </p:sp>
      <p:sp>
        <p:nvSpPr>
          <p:cNvPr id="11" name="Slide Number Placeholder 5">
            <a:extLst>
              <a:ext uri="{FF2B5EF4-FFF2-40B4-BE49-F238E27FC236}">
                <a16:creationId xmlns:a16="http://schemas.microsoft.com/office/drawing/2014/main" id="{FB52BA26-9E59-9859-4E70-5232E211A3C9}"/>
              </a:ext>
            </a:extLst>
          </p:cNvPr>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4B31165-515C-614E-95DD-331AB30A028C}" type="slidenum">
              <a:rPr kumimoji="0" lang="en-US" sz="900" b="0" i="0" u="none" strike="noStrike" kern="1200" cap="none" spc="0" normalizeH="0" baseline="0" noProof="0" smtClean="0">
                <a:ln>
                  <a:noFill/>
                </a:ln>
                <a:solidFill>
                  <a:srgbClr val="03528B"/>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srgbClr val="03528B"/>
              </a:solidFill>
              <a:effectLst/>
              <a:uLnTx/>
              <a:uFillTx/>
              <a:latin typeface="Gotham Book"/>
              <a:ea typeface="+mn-ea"/>
            </a:endParaRPr>
          </a:p>
        </p:txBody>
      </p:sp>
      <p:pic>
        <p:nvPicPr>
          <p:cNvPr id="10" name="Picture 9">
            <a:extLst>
              <a:ext uri="{FF2B5EF4-FFF2-40B4-BE49-F238E27FC236}">
                <a16:creationId xmlns:a16="http://schemas.microsoft.com/office/drawing/2014/main" id="{745EA7ED-7C39-2D14-D0EE-14C7B3FAF8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
        <p:nvSpPr>
          <p:cNvPr id="2" name="TextBox 1">
            <a:extLst>
              <a:ext uri="{FF2B5EF4-FFF2-40B4-BE49-F238E27FC236}">
                <a16:creationId xmlns:a16="http://schemas.microsoft.com/office/drawing/2014/main" id="{E35875A5-F5DE-6E93-45FB-7342CB9C1988}"/>
              </a:ext>
            </a:extLst>
          </p:cNvPr>
          <p:cNvSpPr txBox="1"/>
          <p:nvPr/>
        </p:nvSpPr>
        <p:spPr>
          <a:xfrm>
            <a:off x="232196" y="1003997"/>
            <a:ext cx="5404852" cy="4324261"/>
          </a:xfrm>
          <a:prstGeom prst="rect">
            <a:avLst/>
          </a:prstGeom>
          <a:noFill/>
        </p:spPr>
        <p:txBody>
          <a:bodyPr wrap="square" lIns="91440" tIns="45720" rIns="91440" bIns="45720" rtlCol="0" anchor="t">
            <a:spAutoFit/>
          </a:bodyPr>
          <a:lstStyle/>
          <a:p>
            <a:pPr marL="342900" indent="-342900">
              <a:spcAft>
                <a:spcPts val="600"/>
              </a:spcAft>
              <a:buFont typeface="Arial"/>
              <a:buChar char="•"/>
              <a:defRPr/>
            </a:pPr>
            <a:r>
              <a:rPr lang="en-US" sz="2000">
                <a:solidFill>
                  <a:schemeClr val="bg1"/>
                </a:solidFill>
                <a:latin typeface="Arial"/>
                <a:ea typeface="+mn-lt"/>
                <a:cs typeface="Arial"/>
              </a:rPr>
              <a:t>New, individual discharge permit application</a:t>
            </a:r>
          </a:p>
          <a:p>
            <a:pPr marL="342900" indent="-342900">
              <a:spcAft>
                <a:spcPts val="600"/>
              </a:spcAft>
              <a:buFont typeface="Arial"/>
              <a:buChar char="•"/>
              <a:defRPr/>
            </a:pPr>
            <a:r>
              <a:rPr lang="en-US" sz="2000">
                <a:solidFill>
                  <a:schemeClr val="bg1"/>
                </a:solidFill>
                <a:latin typeface="Arial"/>
                <a:ea typeface="+mn-lt"/>
                <a:cs typeface="Arial"/>
              </a:rPr>
              <a:t>TMDL implementation considerations</a:t>
            </a:r>
          </a:p>
          <a:p>
            <a:pPr marL="342900" indent="-342900">
              <a:spcAft>
                <a:spcPts val="600"/>
              </a:spcAft>
              <a:buFont typeface="Arial"/>
              <a:buChar char="•"/>
              <a:defRPr/>
            </a:pPr>
            <a:r>
              <a:rPr lang="en-US" sz="2000">
                <a:solidFill>
                  <a:schemeClr val="bg1"/>
                </a:solidFill>
                <a:latin typeface="Arial"/>
                <a:ea typeface="+mn-lt"/>
                <a:cs typeface="Arial"/>
              </a:rPr>
              <a:t>Program coordination</a:t>
            </a:r>
          </a:p>
          <a:p>
            <a:pPr marL="342900" indent="-342900">
              <a:spcAft>
                <a:spcPts val="600"/>
              </a:spcAft>
              <a:buFont typeface="Arial"/>
              <a:buChar char="•"/>
              <a:defRPr/>
            </a:pPr>
            <a:r>
              <a:rPr lang="en-US" sz="2000">
                <a:solidFill>
                  <a:schemeClr val="bg1"/>
                </a:solidFill>
                <a:latin typeface="Arial"/>
                <a:ea typeface="+mn-lt"/>
                <a:cs typeface="Arial"/>
              </a:rPr>
              <a:t>Resource value</a:t>
            </a:r>
          </a:p>
          <a:p>
            <a:pPr marL="342900" indent="-342900">
              <a:spcAft>
                <a:spcPts val="600"/>
              </a:spcAft>
              <a:buFont typeface="Arial"/>
              <a:buChar char="•"/>
              <a:defRPr/>
            </a:pPr>
            <a:r>
              <a:rPr lang="en-US" sz="2000">
                <a:solidFill>
                  <a:schemeClr val="bg1"/>
                </a:solidFill>
                <a:latin typeface="Arial"/>
                <a:ea typeface="+mn-lt"/>
                <a:cs typeface="Arial"/>
              </a:rPr>
              <a:t>Potential impact to use (human health and aquatic life)</a:t>
            </a:r>
          </a:p>
          <a:p>
            <a:pPr marL="342900" indent="-342900">
              <a:spcAft>
                <a:spcPts val="600"/>
              </a:spcAft>
              <a:buFont typeface="Arial"/>
              <a:buChar char="•"/>
              <a:defRPr/>
            </a:pPr>
            <a:r>
              <a:rPr lang="en-US" sz="2000">
                <a:solidFill>
                  <a:schemeClr val="bg1"/>
                </a:solidFill>
                <a:latin typeface="Arial"/>
                <a:ea typeface="+mn-lt"/>
                <a:cs typeface="Arial"/>
              </a:rPr>
              <a:t>Impairment characteristics (severity and magnitude)</a:t>
            </a:r>
          </a:p>
          <a:p>
            <a:pPr marL="342900" indent="-342900">
              <a:spcAft>
                <a:spcPts val="600"/>
              </a:spcAft>
              <a:buFont typeface="Arial"/>
              <a:buChar char="•"/>
              <a:defRPr/>
            </a:pPr>
            <a:r>
              <a:rPr lang="en-US" sz="2000">
                <a:solidFill>
                  <a:schemeClr val="bg1"/>
                </a:solidFill>
                <a:latin typeface="Arial"/>
                <a:ea typeface="+mn-lt"/>
                <a:cs typeface="Arial"/>
              </a:rPr>
              <a:t>Court determinations</a:t>
            </a:r>
          </a:p>
          <a:p>
            <a:pPr marL="342900" indent="-342900">
              <a:spcAft>
                <a:spcPts val="600"/>
              </a:spcAft>
              <a:buFont typeface="Arial"/>
              <a:buChar char="•"/>
              <a:defRPr/>
            </a:pPr>
            <a:r>
              <a:rPr lang="en-US" sz="2000">
                <a:solidFill>
                  <a:schemeClr val="bg1"/>
                </a:solidFill>
                <a:latin typeface="Arial"/>
                <a:ea typeface="+mn-lt"/>
                <a:cs typeface="Arial"/>
              </a:rPr>
              <a:t>General waterbody characteristics (size, importance)</a:t>
            </a:r>
          </a:p>
        </p:txBody>
      </p:sp>
      <p:pic>
        <p:nvPicPr>
          <p:cNvPr id="14" name="Picture 13">
            <a:extLst>
              <a:ext uri="{FF2B5EF4-FFF2-40B4-BE49-F238E27FC236}">
                <a16:creationId xmlns:a16="http://schemas.microsoft.com/office/drawing/2014/main" id="{14AA8057-051D-23EE-28ED-86FF09C3AD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85324" y="-101141"/>
            <a:ext cx="723587" cy="5776508"/>
          </a:xfrm>
          <a:prstGeom prst="rect">
            <a:avLst/>
          </a:prstGeom>
        </p:spPr>
      </p:pic>
      <p:grpSp>
        <p:nvGrpSpPr>
          <p:cNvPr id="9" name="Group 8">
            <a:extLst>
              <a:ext uri="{FF2B5EF4-FFF2-40B4-BE49-F238E27FC236}">
                <a16:creationId xmlns:a16="http://schemas.microsoft.com/office/drawing/2014/main" id="{727EF74D-8AEE-E8BC-62CE-731AFC16AA6F}"/>
              </a:ext>
            </a:extLst>
          </p:cNvPr>
          <p:cNvGrpSpPr/>
          <p:nvPr/>
        </p:nvGrpSpPr>
        <p:grpSpPr>
          <a:xfrm>
            <a:off x="5399393" y="-101142"/>
            <a:ext cx="843302" cy="5776508"/>
            <a:chOff x="4417410" y="-97452"/>
            <a:chExt cx="843302" cy="5776508"/>
          </a:xfrm>
        </p:grpSpPr>
        <p:sp>
          <p:nvSpPr>
            <p:cNvPr id="12" name="Rectangle 11">
              <a:extLst>
                <a:ext uri="{FF2B5EF4-FFF2-40B4-BE49-F238E27FC236}">
                  <a16:creationId xmlns:a16="http://schemas.microsoft.com/office/drawing/2014/main" id="{6DE674D8-71A7-58B2-3F70-5AE0340F6E73}"/>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094E93-F1A4-3BD0-7509-C6BA338326A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pic>
        <p:nvPicPr>
          <p:cNvPr id="3" name="Picture 5">
            <a:extLst>
              <a:ext uri="{FF2B5EF4-FFF2-40B4-BE49-F238E27FC236}">
                <a16:creationId xmlns:a16="http://schemas.microsoft.com/office/drawing/2014/main" id="{61E20400-4155-5B3A-3CDE-2EC0F399750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409"/>
          <a:stretch/>
        </p:blipFill>
        <p:spPr>
          <a:xfrm>
            <a:off x="6244637" y="-76073"/>
            <a:ext cx="2902311" cy="5752532"/>
          </a:xfrm>
          <a:prstGeom prst="rect">
            <a:avLst/>
          </a:prstGeom>
        </p:spPr>
      </p:pic>
      <p:sp>
        <p:nvSpPr>
          <p:cNvPr id="4" name="TextBox 3">
            <a:extLst>
              <a:ext uri="{FF2B5EF4-FFF2-40B4-BE49-F238E27FC236}">
                <a16:creationId xmlns:a16="http://schemas.microsoft.com/office/drawing/2014/main" id="{F6836CC7-956F-D18E-A7F9-646608FE2E63}"/>
              </a:ext>
            </a:extLst>
          </p:cNvPr>
          <p:cNvSpPr txBox="1"/>
          <p:nvPr/>
        </p:nvSpPr>
        <p:spPr>
          <a:xfrm>
            <a:off x="233795" y="5840163"/>
            <a:ext cx="52308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Per 75-5-702, MCA, DEQ must consult with the STAG when prioritizing waters for TMDL development</a:t>
            </a:r>
            <a:endParaRPr lang="en-US" b="1"/>
          </a:p>
        </p:txBody>
      </p:sp>
    </p:spTree>
    <p:extLst>
      <p:ext uri="{BB962C8B-B14F-4D97-AF65-F5344CB8AC3E}">
        <p14:creationId xmlns:p14="http://schemas.microsoft.com/office/powerpoint/2010/main" val="3155046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517DE-FAD0-D315-2761-27DF28CD051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AC463ED-9B94-CA03-DAEC-05237BB4E6F4}"/>
              </a:ext>
            </a:extLst>
          </p:cNvPr>
          <p:cNvSpPr/>
          <p:nvPr/>
        </p:nvSpPr>
        <p:spPr>
          <a:xfrm>
            <a:off x="0" y="-76073"/>
            <a:ext cx="9144000" cy="5733750"/>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528B"/>
              </a:solidFill>
              <a:effectLst/>
              <a:uLnTx/>
              <a:uFillTx/>
              <a:latin typeface="Calibri"/>
              <a:ea typeface="+mn-ea"/>
              <a:cs typeface="+mn-cs"/>
            </a:endParaRPr>
          </a:p>
        </p:txBody>
      </p:sp>
      <p:sp>
        <p:nvSpPr>
          <p:cNvPr id="7" name="TextBox 6">
            <a:extLst>
              <a:ext uri="{FF2B5EF4-FFF2-40B4-BE49-F238E27FC236}">
                <a16:creationId xmlns:a16="http://schemas.microsoft.com/office/drawing/2014/main" id="{9B1FBAE0-044D-C3E7-95B9-031F2412023E}"/>
              </a:ext>
            </a:extLst>
          </p:cNvPr>
          <p:cNvSpPr txBox="1"/>
          <p:nvPr/>
        </p:nvSpPr>
        <p:spPr>
          <a:xfrm>
            <a:off x="232196" y="161315"/>
            <a:ext cx="5354686" cy="605294"/>
          </a:xfrm>
          <a:prstGeom prst="rect">
            <a:avLst/>
          </a:prstGeom>
          <a:noFill/>
        </p:spPr>
        <p:txBody>
          <a:bodyPr wrap="square" lIns="91440" tIns="45720" rIns="91440" bIns="45720" rtlCol="0" anchor="t">
            <a:spAutoFit/>
          </a:bodyPr>
          <a:lstStyle/>
          <a:p>
            <a:pPr>
              <a:lnSpc>
                <a:spcPts val="4000"/>
              </a:lnSpc>
              <a:defRPr/>
            </a:pPr>
            <a:r>
              <a:rPr lang="en-US" sz="3600">
                <a:solidFill>
                  <a:schemeClr val="bg1"/>
                </a:solidFill>
                <a:latin typeface="Gotham Book"/>
                <a:cs typeface="Calibri"/>
              </a:rPr>
              <a:t>AMP Considerations</a:t>
            </a:r>
          </a:p>
        </p:txBody>
      </p:sp>
      <p:sp>
        <p:nvSpPr>
          <p:cNvPr id="11" name="Slide Number Placeholder 5">
            <a:extLst>
              <a:ext uri="{FF2B5EF4-FFF2-40B4-BE49-F238E27FC236}">
                <a16:creationId xmlns:a16="http://schemas.microsoft.com/office/drawing/2014/main" id="{84636F08-BC75-757D-AE22-13FECDEA7088}"/>
              </a:ext>
            </a:extLst>
          </p:cNvPr>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4B31165-515C-614E-95DD-331AB30A028C}" type="slidenum">
              <a:rPr kumimoji="0" lang="en-US" sz="900" b="0" i="0" u="none" strike="noStrike" kern="1200" cap="none" spc="0" normalizeH="0" baseline="0" noProof="0" smtClean="0">
                <a:ln>
                  <a:noFill/>
                </a:ln>
                <a:solidFill>
                  <a:srgbClr val="03528B"/>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03528B"/>
              </a:solidFill>
              <a:effectLst/>
              <a:uLnTx/>
              <a:uFillTx/>
              <a:latin typeface="Gotham Book"/>
              <a:ea typeface="+mn-ea"/>
            </a:endParaRPr>
          </a:p>
        </p:txBody>
      </p:sp>
      <p:pic>
        <p:nvPicPr>
          <p:cNvPr id="10" name="Picture 9">
            <a:extLst>
              <a:ext uri="{FF2B5EF4-FFF2-40B4-BE49-F238E27FC236}">
                <a16:creationId xmlns:a16="http://schemas.microsoft.com/office/drawing/2014/main" id="{E8AB688C-9D97-95F7-C5AF-F1A09A1CB8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
        <p:nvSpPr>
          <p:cNvPr id="2" name="TextBox 1">
            <a:extLst>
              <a:ext uri="{FF2B5EF4-FFF2-40B4-BE49-F238E27FC236}">
                <a16:creationId xmlns:a16="http://schemas.microsoft.com/office/drawing/2014/main" id="{EA756B2E-F277-5E06-1DB5-6DEF1E1BF664}"/>
              </a:ext>
            </a:extLst>
          </p:cNvPr>
          <p:cNvSpPr txBox="1"/>
          <p:nvPr/>
        </p:nvSpPr>
        <p:spPr>
          <a:xfrm>
            <a:off x="44861" y="1003997"/>
            <a:ext cx="5404852" cy="3631763"/>
          </a:xfrm>
          <a:prstGeom prst="rect">
            <a:avLst/>
          </a:prstGeom>
          <a:noFill/>
        </p:spPr>
        <p:txBody>
          <a:bodyPr wrap="square" lIns="91440" tIns="45720" rIns="91440" bIns="45720" rtlCol="0" anchor="t">
            <a:spAutoFit/>
          </a:bodyPr>
          <a:lstStyle/>
          <a:p>
            <a:pPr marL="342900" indent="-342900">
              <a:spcAft>
                <a:spcPts val="600"/>
              </a:spcAft>
              <a:buFont typeface="Arial"/>
              <a:buChar char="•"/>
              <a:defRPr/>
            </a:pPr>
            <a:r>
              <a:rPr lang="en-US" sz="2000">
                <a:solidFill>
                  <a:schemeClr val="bg1"/>
                </a:solidFill>
                <a:latin typeface="Arial"/>
                <a:ea typeface="+mn-lt"/>
                <a:cs typeface="Arial"/>
              </a:rPr>
              <a:t>TMDL development or revision may be coordinated with active AMPs, to the extent possible</a:t>
            </a:r>
          </a:p>
          <a:p>
            <a:pPr marL="342900" indent="-342900">
              <a:spcAft>
                <a:spcPts val="600"/>
              </a:spcAft>
              <a:buFont typeface="Arial"/>
              <a:buChar char="•"/>
              <a:defRPr/>
            </a:pPr>
            <a:r>
              <a:rPr lang="en-US" sz="2000">
                <a:solidFill>
                  <a:schemeClr val="bg1"/>
                </a:solidFill>
                <a:latin typeface="Arial"/>
                <a:ea typeface="+mn-lt"/>
                <a:cs typeface="Arial"/>
              </a:rPr>
              <a:t>TMDL revision will be prioritized when data collected by a permittee indicate a different nutrient target is more appropriate</a:t>
            </a:r>
          </a:p>
          <a:p>
            <a:pPr marL="342900" indent="-342900">
              <a:spcAft>
                <a:spcPts val="600"/>
              </a:spcAft>
              <a:buFont typeface="Arial"/>
              <a:buChar char="•"/>
              <a:defRPr/>
            </a:pPr>
            <a:r>
              <a:rPr lang="en-US" sz="2000">
                <a:solidFill>
                  <a:schemeClr val="bg1"/>
                </a:solidFill>
                <a:latin typeface="Arial"/>
                <a:ea typeface="+mn-lt"/>
                <a:cs typeface="Arial"/>
              </a:rPr>
              <a:t>For watersheds without existing nutrient TMDLs, AMPs may be submitted to EPA as advance restoration plans. Acceptance by EPA may prompt DEQ to lower the TMDL priority ranking.</a:t>
            </a:r>
          </a:p>
        </p:txBody>
      </p:sp>
      <p:pic>
        <p:nvPicPr>
          <p:cNvPr id="14" name="Picture 13">
            <a:extLst>
              <a:ext uri="{FF2B5EF4-FFF2-40B4-BE49-F238E27FC236}">
                <a16:creationId xmlns:a16="http://schemas.microsoft.com/office/drawing/2014/main" id="{6A86AAE9-6871-25C4-8A90-EA52B223DF9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85324" y="-101141"/>
            <a:ext cx="723587" cy="5776508"/>
          </a:xfrm>
          <a:prstGeom prst="rect">
            <a:avLst/>
          </a:prstGeom>
        </p:spPr>
      </p:pic>
      <p:grpSp>
        <p:nvGrpSpPr>
          <p:cNvPr id="9" name="Group 8">
            <a:extLst>
              <a:ext uri="{FF2B5EF4-FFF2-40B4-BE49-F238E27FC236}">
                <a16:creationId xmlns:a16="http://schemas.microsoft.com/office/drawing/2014/main" id="{0AF7F142-81E7-3D53-4F3E-5CE1AC42269B}"/>
              </a:ext>
            </a:extLst>
          </p:cNvPr>
          <p:cNvGrpSpPr/>
          <p:nvPr/>
        </p:nvGrpSpPr>
        <p:grpSpPr>
          <a:xfrm>
            <a:off x="5399393" y="-101142"/>
            <a:ext cx="843302" cy="5776508"/>
            <a:chOff x="4417410" y="-97452"/>
            <a:chExt cx="843302" cy="5776508"/>
          </a:xfrm>
        </p:grpSpPr>
        <p:sp>
          <p:nvSpPr>
            <p:cNvPr id="12" name="Rectangle 11">
              <a:extLst>
                <a:ext uri="{FF2B5EF4-FFF2-40B4-BE49-F238E27FC236}">
                  <a16:creationId xmlns:a16="http://schemas.microsoft.com/office/drawing/2014/main" id="{CFBF3A12-A573-8F48-864B-C51A682AC2E9}"/>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F8EFF91-CF42-DFC8-818F-2ECD9D9E358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pic>
        <p:nvPicPr>
          <p:cNvPr id="3" name="Picture 5">
            <a:extLst>
              <a:ext uri="{FF2B5EF4-FFF2-40B4-BE49-F238E27FC236}">
                <a16:creationId xmlns:a16="http://schemas.microsoft.com/office/drawing/2014/main" id="{C97745B6-9EA5-5893-C0BD-9CA3D4F3E17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409"/>
          <a:stretch/>
        </p:blipFill>
        <p:spPr>
          <a:xfrm>
            <a:off x="6244637" y="-76073"/>
            <a:ext cx="2902311" cy="5752532"/>
          </a:xfrm>
          <a:prstGeom prst="rect">
            <a:avLst/>
          </a:prstGeom>
        </p:spPr>
      </p:pic>
      <p:sp>
        <p:nvSpPr>
          <p:cNvPr id="4" name="TextBox 3">
            <a:extLst>
              <a:ext uri="{FF2B5EF4-FFF2-40B4-BE49-F238E27FC236}">
                <a16:creationId xmlns:a16="http://schemas.microsoft.com/office/drawing/2014/main" id="{4FE8AAB6-F7C6-EAE1-C01E-7C45068A3F56}"/>
              </a:ext>
            </a:extLst>
          </p:cNvPr>
          <p:cNvSpPr txBox="1"/>
          <p:nvPr/>
        </p:nvSpPr>
        <p:spPr>
          <a:xfrm>
            <a:off x="218835" y="5773355"/>
            <a:ext cx="523087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TMDL revisions and ARP development will still be prioritized in accordance with 75-5-702, MCA, and in consultation with the STAG</a:t>
            </a:r>
            <a:endParaRPr lang="en-US" b="1"/>
          </a:p>
        </p:txBody>
      </p:sp>
    </p:spTree>
    <p:extLst>
      <p:ext uri="{BB962C8B-B14F-4D97-AF65-F5344CB8AC3E}">
        <p14:creationId xmlns:p14="http://schemas.microsoft.com/office/powerpoint/2010/main" val="2152021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87770-D9AE-5339-DEAF-36F014193F8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E687032-D05F-E544-32C7-218E2AA7BE8C}"/>
              </a:ext>
            </a:extLst>
          </p:cNvPr>
          <p:cNvSpPr/>
          <p:nvPr/>
        </p:nvSpPr>
        <p:spPr>
          <a:xfrm>
            <a:off x="0" y="-76073"/>
            <a:ext cx="9144000" cy="5733750"/>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528B"/>
              </a:solidFill>
              <a:effectLst/>
              <a:uLnTx/>
              <a:uFillTx/>
              <a:latin typeface="Calibri"/>
              <a:ea typeface="+mn-ea"/>
              <a:cs typeface="+mn-cs"/>
            </a:endParaRPr>
          </a:p>
        </p:txBody>
      </p:sp>
      <p:sp>
        <p:nvSpPr>
          <p:cNvPr id="7" name="TextBox 6">
            <a:extLst>
              <a:ext uri="{FF2B5EF4-FFF2-40B4-BE49-F238E27FC236}">
                <a16:creationId xmlns:a16="http://schemas.microsoft.com/office/drawing/2014/main" id="{86E2B8AA-5001-5E45-FF79-EFC5D5B153F7}"/>
              </a:ext>
            </a:extLst>
          </p:cNvPr>
          <p:cNvSpPr txBox="1"/>
          <p:nvPr/>
        </p:nvSpPr>
        <p:spPr>
          <a:xfrm>
            <a:off x="232196" y="161315"/>
            <a:ext cx="5354686" cy="1118255"/>
          </a:xfrm>
          <a:prstGeom prst="rect">
            <a:avLst/>
          </a:prstGeom>
          <a:noFill/>
        </p:spPr>
        <p:txBody>
          <a:bodyPr wrap="square" lIns="91440" tIns="45720" rIns="91440" bIns="45720" rtlCol="0" anchor="t">
            <a:spAutoFit/>
          </a:bodyPr>
          <a:lstStyle/>
          <a:p>
            <a:pPr>
              <a:lnSpc>
                <a:spcPts val="4000"/>
              </a:lnSpc>
              <a:defRPr/>
            </a:pPr>
            <a:r>
              <a:rPr lang="en-US" sz="3600">
                <a:solidFill>
                  <a:schemeClr val="bg1"/>
                </a:solidFill>
                <a:latin typeface="Gotham Book"/>
              </a:rPr>
              <a:t>Addressing Environmental Justice and Climate Change</a:t>
            </a:r>
            <a:endParaRPr lang="en-US" sz="3600">
              <a:solidFill>
                <a:schemeClr val="bg1"/>
              </a:solidFill>
              <a:latin typeface="Gotham Book"/>
              <a:cs typeface="Calibri"/>
            </a:endParaRPr>
          </a:p>
        </p:txBody>
      </p:sp>
      <p:sp>
        <p:nvSpPr>
          <p:cNvPr id="11" name="Slide Number Placeholder 5">
            <a:extLst>
              <a:ext uri="{FF2B5EF4-FFF2-40B4-BE49-F238E27FC236}">
                <a16:creationId xmlns:a16="http://schemas.microsoft.com/office/drawing/2014/main" id="{2F0AFF90-9732-1566-8FBD-908DF4990B5B}"/>
              </a:ext>
            </a:extLst>
          </p:cNvPr>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4B31165-515C-614E-95DD-331AB30A028C}" type="slidenum">
              <a:rPr kumimoji="0" lang="en-US" sz="900" b="0" i="0" u="none" strike="noStrike" kern="1200" cap="none" spc="0" normalizeH="0" baseline="0" noProof="0" smtClean="0">
                <a:ln>
                  <a:noFill/>
                </a:ln>
                <a:solidFill>
                  <a:srgbClr val="03528B"/>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03528B"/>
              </a:solidFill>
              <a:effectLst/>
              <a:uLnTx/>
              <a:uFillTx/>
              <a:latin typeface="Gotham Book"/>
              <a:ea typeface="+mn-ea"/>
            </a:endParaRPr>
          </a:p>
        </p:txBody>
      </p:sp>
      <p:pic>
        <p:nvPicPr>
          <p:cNvPr id="10" name="Picture 9">
            <a:extLst>
              <a:ext uri="{FF2B5EF4-FFF2-40B4-BE49-F238E27FC236}">
                <a16:creationId xmlns:a16="http://schemas.microsoft.com/office/drawing/2014/main" id="{9B076356-7E8F-0CD4-40D5-BE06DEBF06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
        <p:nvSpPr>
          <p:cNvPr id="2" name="TextBox 1">
            <a:extLst>
              <a:ext uri="{FF2B5EF4-FFF2-40B4-BE49-F238E27FC236}">
                <a16:creationId xmlns:a16="http://schemas.microsoft.com/office/drawing/2014/main" id="{AB4D05C3-4D60-9C82-C95A-88E34539C33D}"/>
              </a:ext>
            </a:extLst>
          </p:cNvPr>
          <p:cNvSpPr txBox="1"/>
          <p:nvPr/>
        </p:nvSpPr>
        <p:spPr>
          <a:xfrm>
            <a:off x="180472" y="1412793"/>
            <a:ext cx="5404852" cy="3247043"/>
          </a:xfrm>
          <a:prstGeom prst="rect">
            <a:avLst/>
          </a:prstGeom>
          <a:noFill/>
        </p:spPr>
        <p:txBody>
          <a:bodyPr wrap="square" lIns="91440" tIns="45720" rIns="91440" bIns="45720" rtlCol="0" anchor="t">
            <a:spAutoFit/>
          </a:bodyPr>
          <a:lstStyle/>
          <a:p>
            <a:pPr marL="342900" indent="-342900">
              <a:spcAft>
                <a:spcPts val="600"/>
              </a:spcAft>
              <a:buFont typeface="Arial"/>
              <a:buChar char="•"/>
              <a:defRPr/>
            </a:pPr>
            <a:r>
              <a:rPr lang="en-US" sz="2000">
                <a:solidFill>
                  <a:schemeClr val="bg1"/>
                </a:solidFill>
                <a:latin typeface="Arial"/>
                <a:ea typeface="+mn-lt"/>
                <a:cs typeface="Arial"/>
              </a:rPr>
              <a:t>Required for Vision 2.0 framework</a:t>
            </a:r>
          </a:p>
          <a:p>
            <a:pPr marL="342900" indent="-342900">
              <a:spcAft>
                <a:spcPts val="600"/>
              </a:spcAft>
              <a:buFont typeface="Arial"/>
              <a:buChar char="•"/>
              <a:defRPr/>
            </a:pPr>
            <a:r>
              <a:rPr lang="en-US" sz="2000">
                <a:solidFill>
                  <a:schemeClr val="bg1"/>
                </a:solidFill>
                <a:latin typeface="Arial"/>
                <a:ea typeface="+mn-lt"/>
                <a:cs typeface="Arial"/>
              </a:rPr>
              <a:t>Not inherently part of Montana’s priority factors</a:t>
            </a:r>
          </a:p>
          <a:p>
            <a:pPr marL="342900" indent="-342900">
              <a:spcAft>
                <a:spcPts val="600"/>
              </a:spcAft>
              <a:buFont typeface="Arial"/>
              <a:buChar char="•"/>
              <a:defRPr/>
            </a:pPr>
            <a:r>
              <a:rPr lang="en-US" sz="2000">
                <a:solidFill>
                  <a:schemeClr val="bg1"/>
                </a:solidFill>
                <a:latin typeface="Arial"/>
                <a:ea typeface="+mn-lt"/>
                <a:cs typeface="Arial"/>
              </a:rPr>
              <a:t>EJ addressed by:</a:t>
            </a:r>
          </a:p>
          <a:p>
            <a:pPr marL="800100" lvl="1" indent="-342900">
              <a:spcAft>
                <a:spcPts val="600"/>
              </a:spcAft>
              <a:buFont typeface="Arial"/>
              <a:buChar char="•"/>
              <a:defRPr/>
            </a:pPr>
            <a:r>
              <a:rPr lang="en-US" sz="2000">
                <a:solidFill>
                  <a:schemeClr val="bg1"/>
                </a:solidFill>
                <a:latin typeface="Arial"/>
                <a:ea typeface="+mn-lt"/>
                <a:cs typeface="Arial"/>
              </a:rPr>
              <a:t>Collaborating with tribal governments</a:t>
            </a:r>
          </a:p>
          <a:p>
            <a:pPr marL="800100" lvl="1" indent="-342900">
              <a:spcAft>
                <a:spcPts val="600"/>
              </a:spcAft>
              <a:buFont typeface="Arial"/>
              <a:buChar char="•"/>
              <a:defRPr/>
            </a:pPr>
            <a:r>
              <a:rPr lang="en-US" sz="2000">
                <a:solidFill>
                  <a:schemeClr val="bg1"/>
                </a:solidFill>
                <a:latin typeface="Arial"/>
                <a:ea typeface="+mn-lt"/>
                <a:cs typeface="Arial"/>
              </a:rPr>
              <a:t>Traveling to local watershed for meetings</a:t>
            </a:r>
          </a:p>
          <a:p>
            <a:pPr marL="800100" lvl="1" indent="-342900">
              <a:spcAft>
                <a:spcPts val="600"/>
              </a:spcAft>
              <a:buFont typeface="Arial"/>
              <a:buChar char="•"/>
              <a:defRPr/>
            </a:pPr>
            <a:r>
              <a:rPr lang="en-US" sz="2000">
                <a:solidFill>
                  <a:schemeClr val="bg1"/>
                </a:solidFill>
                <a:latin typeface="Arial"/>
                <a:ea typeface="+mn-lt"/>
                <a:cs typeface="Arial"/>
              </a:rPr>
              <a:t>Accommodating ranching/farming needs when scheduling meetings</a:t>
            </a:r>
          </a:p>
        </p:txBody>
      </p:sp>
      <p:pic>
        <p:nvPicPr>
          <p:cNvPr id="14" name="Picture 13">
            <a:extLst>
              <a:ext uri="{FF2B5EF4-FFF2-40B4-BE49-F238E27FC236}">
                <a16:creationId xmlns:a16="http://schemas.microsoft.com/office/drawing/2014/main" id="{7D60CFAF-BE13-E55A-4CC6-7485B76A5D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85324" y="-101141"/>
            <a:ext cx="723587" cy="5776508"/>
          </a:xfrm>
          <a:prstGeom prst="rect">
            <a:avLst/>
          </a:prstGeom>
        </p:spPr>
      </p:pic>
      <p:grpSp>
        <p:nvGrpSpPr>
          <p:cNvPr id="9" name="Group 8">
            <a:extLst>
              <a:ext uri="{FF2B5EF4-FFF2-40B4-BE49-F238E27FC236}">
                <a16:creationId xmlns:a16="http://schemas.microsoft.com/office/drawing/2014/main" id="{FBA40DBF-5F7D-0A67-7ED2-64F4589285CA}"/>
              </a:ext>
            </a:extLst>
          </p:cNvPr>
          <p:cNvGrpSpPr/>
          <p:nvPr/>
        </p:nvGrpSpPr>
        <p:grpSpPr>
          <a:xfrm>
            <a:off x="5399393" y="-101142"/>
            <a:ext cx="843302" cy="5776508"/>
            <a:chOff x="4417410" y="-97452"/>
            <a:chExt cx="843302" cy="5776508"/>
          </a:xfrm>
        </p:grpSpPr>
        <p:sp>
          <p:nvSpPr>
            <p:cNvPr id="12" name="Rectangle 11">
              <a:extLst>
                <a:ext uri="{FF2B5EF4-FFF2-40B4-BE49-F238E27FC236}">
                  <a16:creationId xmlns:a16="http://schemas.microsoft.com/office/drawing/2014/main" id="{E8020830-9A46-AEDB-4972-50266F1B5BDB}"/>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E42BBD6-0350-D970-4783-00E7F64DFF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pic>
        <p:nvPicPr>
          <p:cNvPr id="4" name="Picture 3" descr="Bitterroot River watershed">
            <a:extLst>
              <a:ext uri="{FF2B5EF4-FFF2-40B4-BE49-F238E27FC236}">
                <a16:creationId xmlns:a16="http://schemas.microsoft.com/office/drawing/2014/main" id="{DC2EC66B-9A10-D050-A38C-437D698EF58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 b="-1"/>
          <a:stretch/>
        </p:blipFill>
        <p:spPr>
          <a:xfrm>
            <a:off x="6234503" y="-69245"/>
            <a:ext cx="6358344" cy="5723232"/>
          </a:xfrm>
          <a:prstGeom prst="rect">
            <a:avLst/>
          </a:prstGeom>
        </p:spPr>
      </p:pic>
    </p:spTree>
    <p:extLst>
      <p:ext uri="{BB962C8B-B14F-4D97-AF65-F5344CB8AC3E}">
        <p14:creationId xmlns:p14="http://schemas.microsoft.com/office/powerpoint/2010/main" val="2630279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8703C-ED4A-E5C6-3143-713C3CB28F0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AC1B61A-4893-0A1A-EAD0-3E606D333F9F}"/>
              </a:ext>
            </a:extLst>
          </p:cNvPr>
          <p:cNvSpPr/>
          <p:nvPr/>
        </p:nvSpPr>
        <p:spPr>
          <a:xfrm>
            <a:off x="0" y="-76315"/>
            <a:ext cx="9144000" cy="5733750"/>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528B"/>
              </a:solidFill>
              <a:effectLst/>
              <a:uLnTx/>
              <a:uFillTx/>
              <a:latin typeface="Calibri"/>
              <a:ea typeface="+mn-ea"/>
              <a:cs typeface="+mn-cs"/>
            </a:endParaRPr>
          </a:p>
        </p:txBody>
      </p:sp>
      <p:sp>
        <p:nvSpPr>
          <p:cNvPr id="7" name="TextBox 6">
            <a:extLst>
              <a:ext uri="{FF2B5EF4-FFF2-40B4-BE49-F238E27FC236}">
                <a16:creationId xmlns:a16="http://schemas.microsoft.com/office/drawing/2014/main" id="{2885F571-FB97-08FA-A9B0-4F9D2163E91B}"/>
              </a:ext>
            </a:extLst>
          </p:cNvPr>
          <p:cNvSpPr txBox="1"/>
          <p:nvPr/>
        </p:nvSpPr>
        <p:spPr>
          <a:xfrm>
            <a:off x="232196" y="161315"/>
            <a:ext cx="5354686" cy="605294"/>
          </a:xfrm>
          <a:prstGeom prst="rect">
            <a:avLst/>
          </a:prstGeom>
          <a:noFill/>
        </p:spPr>
        <p:txBody>
          <a:bodyPr wrap="square" lIns="91440" tIns="45720" rIns="91440" bIns="45720" rtlCol="0" anchor="t">
            <a:spAutoFit/>
          </a:bodyPr>
          <a:lstStyle/>
          <a:p>
            <a:pPr>
              <a:lnSpc>
                <a:spcPts val="4000"/>
              </a:lnSpc>
              <a:defRPr/>
            </a:pPr>
            <a:r>
              <a:rPr lang="en-US" sz="3600">
                <a:solidFill>
                  <a:schemeClr val="bg1"/>
                </a:solidFill>
                <a:latin typeface="Gotham Book"/>
              </a:rPr>
              <a:t>Addressing Climate Change</a:t>
            </a:r>
            <a:endParaRPr lang="en-US" sz="3600">
              <a:solidFill>
                <a:schemeClr val="bg1"/>
              </a:solidFill>
              <a:latin typeface="Gotham Book"/>
              <a:cs typeface="Calibri"/>
            </a:endParaRPr>
          </a:p>
        </p:txBody>
      </p:sp>
      <p:sp>
        <p:nvSpPr>
          <p:cNvPr id="11" name="Slide Number Placeholder 5">
            <a:extLst>
              <a:ext uri="{FF2B5EF4-FFF2-40B4-BE49-F238E27FC236}">
                <a16:creationId xmlns:a16="http://schemas.microsoft.com/office/drawing/2014/main" id="{4E0129CB-4208-9010-6D42-9299E461EA4D}"/>
              </a:ext>
            </a:extLst>
          </p:cNvPr>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4B31165-515C-614E-95DD-331AB30A028C}" type="slidenum">
              <a:rPr kumimoji="0" lang="en-US" sz="900" b="0" i="0" u="none" strike="noStrike" kern="1200" cap="none" spc="0" normalizeH="0" baseline="0" noProof="0" smtClean="0">
                <a:ln>
                  <a:noFill/>
                </a:ln>
                <a:solidFill>
                  <a:srgbClr val="03528B"/>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03528B"/>
              </a:solidFill>
              <a:effectLst/>
              <a:uLnTx/>
              <a:uFillTx/>
              <a:latin typeface="Gotham Book"/>
              <a:ea typeface="+mn-ea"/>
            </a:endParaRPr>
          </a:p>
        </p:txBody>
      </p:sp>
      <p:pic>
        <p:nvPicPr>
          <p:cNvPr id="10" name="Picture 9">
            <a:extLst>
              <a:ext uri="{FF2B5EF4-FFF2-40B4-BE49-F238E27FC236}">
                <a16:creationId xmlns:a16="http://schemas.microsoft.com/office/drawing/2014/main" id="{07DB8688-002C-458B-2AC3-A64BD44980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
        <p:nvSpPr>
          <p:cNvPr id="2" name="TextBox 1">
            <a:extLst>
              <a:ext uri="{FF2B5EF4-FFF2-40B4-BE49-F238E27FC236}">
                <a16:creationId xmlns:a16="http://schemas.microsoft.com/office/drawing/2014/main" id="{AEE34409-F7C5-C9F8-B502-516434005FFE}"/>
              </a:ext>
            </a:extLst>
          </p:cNvPr>
          <p:cNvSpPr txBox="1"/>
          <p:nvPr/>
        </p:nvSpPr>
        <p:spPr>
          <a:xfrm>
            <a:off x="124711" y="936443"/>
            <a:ext cx="5404852" cy="4785926"/>
          </a:xfrm>
          <a:prstGeom prst="rect">
            <a:avLst/>
          </a:prstGeom>
          <a:noFill/>
        </p:spPr>
        <p:txBody>
          <a:bodyPr wrap="square" lIns="91440" tIns="45720" rIns="91440" bIns="45720" rtlCol="0" anchor="t">
            <a:spAutoFit/>
          </a:bodyPr>
          <a:lstStyle/>
          <a:p>
            <a:pPr marL="342900" indent="-342900">
              <a:spcAft>
                <a:spcPts val="600"/>
              </a:spcAft>
              <a:buFont typeface="Arial"/>
              <a:buChar char="•"/>
              <a:defRPr/>
            </a:pPr>
            <a:r>
              <a:rPr lang="en-US" sz="2000">
                <a:solidFill>
                  <a:schemeClr val="bg1"/>
                </a:solidFill>
                <a:latin typeface="Arial"/>
                <a:ea typeface="+mn-lt"/>
                <a:cs typeface="Arial"/>
              </a:rPr>
              <a:t>Prioritizing watersheds more vulnerable to increased stream temperatures (excess algae listings)</a:t>
            </a:r>
          </a:p>
          <a:p>
            <a:pPr marL="342900" indent="-342900">
              <a:spcAft>
                <a:spcPts val="600"/>
              </a:spcAft>
              <a:buFont typeface="Arial"/>
              <a:buChar char="•"/>
              <a:defRPr/>
            </a:pPr>
            <a:r>
              <a:rPr lang="en-US" sz="2000">
                <a:solidFill>
                  <a:schemeClr val="bg1"/>
                </a:solidFill>
                <a:latin typeface="Arial"/>
                <a:ea typeface="+mn-lt"/>
                <a:cs typeface="Arial"/>
              </a:rPr>
              <a:t>Developing protection plans for areas susceptible to impairment</a:t>
            </a:r>
          </a:p>
          <a:p>
            <a:pPr marL="342900" indent="-342900">
              <a:spcAft>
                <a:spcPts val="600"/>
              </a:spcAft>
              <a:buFont typeface="Arial"/>
              <a:buChar char="•"/>
              <a:defRPr/>
            </a:pPr>
            <a:r>
              <a:rPr lang="en-US" sz="2000">
                <a:solidFill>
                  <a:schemeClr val="bg1"/>
                </a:solidFill>
                <a:latin typeface="Arial"/>
                <a:ea typeface="+mn-lt"/>
                <a:cs typeface="Arial"/>
              </a:rPr>
              <a:t>Addressing HABs when developing lake TMDLs for eutrophication</a:t>
            </a:r>
          </a:p>
          <a:p>
            <a:pPr marL="342900" indent="-342900">
              <a:spcAft>
                <a:spcPts val="600"/>
              </a:spcAft>
              <a:buFont typeface="Arial"/>
              <a:buChar char="•"/>
              <a:defRPr/>
            </a:pPr>
            <a:r>
              <a:rPr lang="en-US" sz="2000">
                <a:solidFill>
                  <a:schemeClr val="bg1"/>
                </a:solidFill>
                <a:latin typeface="Arial"/>
                <a:ea typeface="+mn-lt"/>
                <a:cs typeface="Arial"/>
              </a:rPr>
              <a:t>Evaluating future flow conditions as part of source assessment for pollutants tied to flow</a:t>
            </a:r>
          </a:p>
          <a:p>
            <a:pPr marL="342900" indent="-342900">
              <a:spcAft>
                <a:spcPts val="600"/>
              </a:spcAft>
              <a:buFont typeface="Arial"/>
              <a:buChar char="•"/>
              <a:defRPr/>
            </a:pPr>
            <a:r>
              <a:rPr lang="en-US" sz="2000">
                <a:solidFill>
                  <a:schemeClr val="bg1"/>
                </a:solidFill>
                <a:latin typeface="Arial"/>
                <a:ea typeface="+mn-lt"/>
                <a:cs typeface="Arial"/>
              </a:rPr>
              <a:t>TMDL implementation: recommending and  funding floodplain and water storage improvement projects</a:t>
            </a:r>
          </a:p>
          <a:p>
            <a:pPr marL="800100" lvl="1" indent="-342900">
              <a:spcAft>
                <a:spcPts val="600"/>
              </a:spcAft>
              <a:buFont typeface="Arial"/>
              <a:buChar char="•"/>
              <a:defRPr/>
            </a:pPr>
            <a:endParaRPr lang="en-US" sz="2000">
              <a:solidFill>
                <a:schemeClr val="bg1"/>
              </a:solidFill>
              <a:latin typeface="Arial"/>
              <a:ea typeface="+mn-lt"/>
              <a:cs typeface="Arial"/>
            </a:endParaRPr>
          </a:p>
        </p:txBody>
      </p:sp>
      <p:pic>
        <p:nvPicPr>
          <p:cNvPr id="14" name="Picture 13">
            <a:extLst>
              <a:ext uri="{FF2B5EF4-FFF2-40B4-BE49-F238E27FC236}">
                <a16:creationId xmlns:a16="http://schemas.microsoft.com/office/drawing/2014/main" id="{B19A9FEF-392F-6AB8-943E-A60EC037696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85324" y="-101141"/>
            <a:ext cx="723587" cy="5776508"/>
          </a:xfrm>
          <a:prstGeom prst="rect">
            <a:avLst/>
          </a:prstGeom>
        </p:spPr>
      </p:pic>
      <p:grpSp>
        <p:nvGrpSpPr>
          <p:cNvPr id="9" name="Group 8">
            <a:extLst>
              <a:ext uri="{FF2B5EF4-FFF2-40B4-BE49-F238E27FC236}">
                <a16:creationId xmlns:a16="http://schemas.microsoft.com/office/drawing/2014/main" id="{7BEBB4FA-05A5-6C41-9714-D974028F1E77}"/>
              </a:ext>
            </a:extLst>
          </p:cNvPr>
          <p:cNvGrpSpPr/>
          <p:nvPr/>
        </p:nvGrpSpPr>
        <p:grpSpPr>
          <a:xfrm>
            <a:off x="5399393" y="-101142"/>
            <a:ext cx="843302" cy="5776508"/>
            <a:chOff x="4417410" y="-97452"/>
            <a:chExt cx="843302" cy="5776508"/>
          </a:xfrm>
        </p:grpSpPr>
        <p:sp>
          <p:nvSpPr>
            <p:cNvPr id="12" name="Rectangle 11">
              <a:extLst>
                <a:ext uri="{FF2B5EF4-FFF2-40B4-BE49-F238E27FC236}">
                  <a16:creationId xmlns:a16="http://schemas.microsoft.com/office/drawing/2014/main" id="{9EF3603A-55C7-BDC1-5074-BC9030F5ED88}"/>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244CCC6-70C5-77E3-E878-8DA5D5D3827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pic>
        <p:nvPicPr>
          <p:cNvPr id="4" name="Picture 3" descr="Bitterroot River watershed">
            <a:extLst>
              <a:ext uri="{FF2B5EF4-FFF2-40B4-BE49-F238E27FC236}">
                <a16:creationId xmlns:a16="http://schemas.microsoft.com/office/drawing/2014/main" id="{2161BD1F-BABC-AD4F-C3C3-D9DF5152CAA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 b="-1"/>
          <a:stretch/>
        </p:blipFill>
        <p:spPr>
          <a:xfrm>
            <a:off x="6234503" y="-69245"/>
            <a:ext cx="6358344" cy="5723232"/>
          </a:xfrm>
          <a:prstGeom prst="rect">
            <a:avLst/>
          </a:prstGeom>
        </p:spPr>
      </p:pic>
    </p:spTree>
    <p:extLst>
      <p:ext uri="{BB962C8B-B14F-4D97-AF65-F5344CB8AC3E}">
        <p14:creationId xmlns:p14="http://schemas.microsoft.com/office/powerpoint/2010/main" val="2984521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82DDF-BEB3-D7E2-47FF-9D9697168CAC}"/>
            </a:ext>
          </a:extLst>
        </p:cNvPr>
        <p:cNvGrpSpPr/>
        <p:nvPr/>
      </p:nvGrpSpPr>
      <p:grpSpPr>
        <a:xfrm>
          <a:off x="0" y="0"/>
          <a:ext cx="0" cy="0"/>
          <a:chOff x="0" y="0"/>
          <a:chExt cx="0" cy="0"/>
        </a:xfrm>
      </p:grpSpPr>
      <p:pic>
        <p:nvPicPr>
          <p:cNvPr id="3" name="Picture 5" descr="Taylor Fork">
            <a:extLst>
              <a:ext uri="{FF2B5EF4-FFF2-40B4-BE49-F238E27FC236}">
                <a16:creationId xmlns:a16="http://schemas.microsoft.com/office/drawing/2014/main" id="{E4DD425F-2C97-94FD-F061-993DF3D15B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2726"/>
            <a:ext cx="4034222" cy="5773451"/>
          </a:xfrm>
          <a:prstGeom prst="rect">
            <a:avLst/>
          </a:prstGeom>
        </p:spPr>
      </p:pic>
      <p:sp>
        <p:nvSpPr>
          <p:cNvPr id="13" name="Rectangle 12">
            <a:extLst>
              <a:ext uri="{FF2B5EF4-FFF2-40B4-BE49-F238E27FC236}">
                <a16:creationId xmlns:a16="http://schemas.microsoft.com/office/drawing/2014/main" id="{19C9F586-CD5E-07DD-CAB8-FD3D92F7A363}"/>
              </a:ext>
            </a:extLst>
          </p:cNvPr>
          <p:cNvSpPr/>
          <p:nvPr/>
        </p:nvSpPr>
        <p:spPr>
          <a:xfrm flipH="1">
            <a:off x="3421485" y="-4515"/>
            <a:ext cx="5720521" cy="5771834"/>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C720206-5B55-BCD7-C483-6E0751699557}"/>
              </a:ext>
            </a:extLst>
          </p:cNvPr>
          <p:cNvSpPr txBox="1"/>
          <p:nvPr/>
        </p:nvSpPr>
        <p:spPr>
          <a:xfrm>
            <a:off x="4145072" y="1006205"/>
            <a:ext cx="5059725" cy="1200329"/>
          </a:xfrm>
          <a:prstGeom prst="rect">
            <a:avLst/>
          </a:prstGeom>
          <a:noFill/>
        </p:spPr>
        <p:txBody>
          <a:bodyPr wrap="square" lIns="91440" tIns="45720" rIns="91440" bIns="45720" rtlCol="0" anchor="t">
            <a:spAutoFit/>
          </a:bodyPr>
          <a:lstStyle/>
          <a:p>
            <a:r>
              <a:rPr lang="en-US" sz="3600">
                <a:solidFill>
                  <a:schemeClr val="bg1"/>
                </a:solidFill>
                <a:latin typeface="Gotham Medium"/>
                <a:cs typeface="Gotham Medium"/>
              </a:rPr>
              <a:t>STAG Feedback / Discussion</a:t>
            </a:r>
          </a:p>
        </p:txBody>
      </p:sp>
      <p:sp>
        <p:nvSpPr>
          <p:cNvPr id="14" name="Slide Number Placeholder 5">
            <a:extLst>
              <a:ext uri="{FF2B5EF4-FFF2-40B4-BE49-F238E27FC236}">
                <a16:creationId xmlns:a16="http://schemas.microsoft.com/office/drawing/2014/main" id="{E692EB77-F266-C565-1621-1E10AC5E831C}"/>
              </a:ext>
            </a:extLst>
          </p:cNvPr>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25</a:t>
            </a:fld>
            <a:endParaRPr lang="en-US">
              <a:solidFill>
                <a:srgbClr val="03528B"/>
              </a:solidFill>
            </a:endParaRPr>
          </a:p>
        </p:txBody>
      </p:sp>
      <p:grpSp>
        <p:nvGrpSpPr>
          <p:cNvPr id="11" name="Group 10">
            <a:extLst>
              <a:ext uri="{FF2B5EF4-FFF2-40B4-BE49-F238E27FC236}">
                <a16:creationId xmlns:a16="http://schemas.microsoft.com/office/drawing/2014/main" id="{EFEE5751-7CC4-0738-6951-C5EC5D3BA103}"/>
              </a:ext>
            </a:extLst>
          </p:cNvPr>
          <p:cNvGrpSpPr/>
          <p:nvPr/>
        </p:nvGrpSpPr>
        <p:grpSpPr>
          <a:xfrm flipH="1">
            <a:off x="3133937" y="-35051"/>
            <a:ext cx="843302" cy="5833996"/>
            <a:chOff x="4417410" y="-97452"/>
            <a:chExt cx="843302" cy="5776508"/>
          </a:xfrm>
        </p:grpSpPr>
        <p:sp>
          <p:nvSpPr>
            <p:cNvPr id="12" name="Rectangle 11">
              <a:extLst>
                <a:ext uri="{FF2B5EF4-FFF2-40B4-BE49-F238E27FC236}">
                  <a16:creationId xmlns:a16="http://schemas.microsoft.com/office/drawing/2014/main" id="{FF6F7BBB-0E8E-1F37-F670-8C0AE84F1B99}"/>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756E4B3-8BAB-1995-BA74-FB9391CB7B8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pic>
        <p:nvPicPr>
          <p:cNvPr id="16" name="Picture 15">
            <a:extLst>
              <a:ext uri="{FF2B5EF4-FFF2-40B4-BE49-F238E27FC236}">
                <a16:creationId xmlns:a16="http://schemas.microsoft.com/office/drawing/2014/main" id="{59E3BC86-8B81-DE47-D7E7-8F0F76AEB9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Tree>
    <p:extLst>
      <p:ext uri="{BB962C8B-B14F-4D97-AF65-F5344CB8AC3E}">
        <p14:creationId xmlns:p14="http://schemas.microsoft.com/office/powerpoint/2010/main" val="1050670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H="1">
            <a:off x="3421485" y="-4515"/>
            <a:ext cx="5823157" cy="5762504"/>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145072" y="1006205"/>
            <a:ext cx="4998928" cy="3600986"/>
          </a:xfrm>
          <a:prstGeom prst="rect">
            <a:avLst/>
          </a:prstGeom>
          <a:noFill/>
        </p:spPr>
        <p:txBody>
          <a:bodyPr wrap="square" lIns="91440" tIns="45720" rIns="91440" bIns="45720" rtlCol="0" anchor="t">
            <a:spAutoFit/>
          </a:bodyPr>
          <a:lstStyle/>
          <a:p>
            <a:r>
              <a:rPr lang="en-US" sz="3600">
                <a:solidFill>
                  <a:schemeClr val="bg1"/>
                </a:solidFill>
                <a:latin typeface="Gotham Medium"/>
                <a:cs typeface="Gotham Medium"/>
              </a:rPr>
              <a:t>Water Quality Monitoring &amp; Assessment Activities for 2024</a:t>
            </a:r>
          </a:p>
          <a:p>
            <a:endParaRPr lang="en-US" sz="3600">
              <a:solidFill>
                <a:schemeClr val="bg1"/>
              </a:solidFill>
              <a:latin typeface="Gotham Medium"/>
              <a:cs typeface="Gotham Medium"/>
            </a:endParaRPr>
          </a:p>
          <a:p>
            <a:pPr marL="571500" indent="-571500">
              <a:buFontTx/>
              <a:buChar char="-"/>
            </a:pPr>
            <a:r>
              <a:rPr lang="en-US" sz="2800">
                <a:solidFill>
                  <a:schemeClr val="bg1"/>
                </a:solidFill>
                <a:latin typeface="Gotham Medium"/>
                <a:cs typeface="Gotham Medium"/>
              </a:rPr>
              <a:t>Darrin Kron, Monitoring &amp; Assessment Section Supervisor</a:t>
            </a:r>
          </a:p>
        </p:txBody>
      </p:sp>
      <p:sp>
        <p:nvSpPr>
          <p:cNvPr id="14"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26</a:t>
            </a:fld>
            <a:endParaRPr lang="en-US">
              <a:solidFill>
                <a:srgbClr val="03528B"/>
              </a:solidFill>
            </a:endParaRPr>
          </a:p>
        </p:txBody>
      </p:sp>
      <p:grpSp>
        <p:nvGrpSpPr>
          <p:cNvPr id="11" name="Group 10">
            <a:extLst>
              <a:ext uri="{FF2B5EF4-FFF2-40B4-BE49-F238E27FC236}">
                <a16:creationId xmlns:a16="http://schemas.microsoft.com/office/drawing/2014/main" id="{187EEFA8-AE2B-43E4-9381-AD6D033583C7}"/>
              </a:ext>
            </a:extLst>
          </p:cNvPr>
          <p:cNvGrpSpPr/>
          <p:nvPr/>
        </p:nvGrpSpPr>
        <p:grpSpPr>
          <a:xfrm flipH="1">
            <a:off x="3133937" y="-119026"/>
            <a:ext cx="843302" cy="5899310"/>
            <a:chOff x="4417410" y="-97452"/>
            <a:chExt cx="843302" cy="5776508"/>
          </a:xfrm>
        </p:grpSpPr>
        <p:sp>
          <p:nvSpPr>
            <p:cNvPr id="12" name="Rectangle 11">
              <a:extLst>
                <a:ext uri="{FF2B5EF4-FFF2-40B4-BE49-F238E27FC236}">
                  <a16:creationId xmlns:a16="http://schemas.microsoft.com/office/drawing/2014/main" id="{0E0A512B-499F-4B2B-B86D-0EE8F41C37CF}"/>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427840B-E321-4C5C-A21B-954C508DEA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pic>
        <p:nvPicPr>
          <p:cNvPr id="16" name="Picture 15">
            <a:extLst>
              <a:ext uri="{FF2B5EF4-FFF2-40B4-BE49-F238E27FC236}">
                <a16:creationId xmlns:a16="http://schemas.microsoft.com/office/drawing/2014/main" id="{61B9CA04-FAF5-4608-8425-7BBBEF50AD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pic>
        <p:nvPicPr>
          <p:cNvPr id="3" name="Picture 5" descr="Cache Creek">
            <a:extLst>
              <a:ext uri="{FF2B5EF4-FFF2-40B4-BE49-F238E27FC236}">
                <a16:creationId xmlns:a16="http://schemas.microsoft.com/office/drawing/2014/main" id="{4D3AE923-ED50-DD3E-1C5D-E1BFE537C98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4515"/>
            <a:ext cx="3153010" cy="5762504"/>
          </a:xfrm>
          <a:prstGeom prst="rect">
            <a:avLst/>
          </a:prstGeom>
        </p:spPr>
      </p:pic>
    </p:spTree>
    <p:extLst>
      <p:ext uri="{BB962C8B-B14F-4D97-AF65-F5344CB8AC3E}">
        <p14:creationId xmlns:p14="http://schemas.microsoft.com/office/powerpoint/2010/main" val="2451192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073"/>
            <a:ext cx="9144000" cy="5733750"/>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528B"/>
              </a:solidFill>
              <a:effectLst/>
              <a:uLnTx/>
              <a:uFillTx/>
              <a:latin typeface="Calibri"/>
              <a:ea typeface="+mn-ea"/>
              <a:cs typeface="+mn-cs"/>
            </a:endParaRPr>
          </a:p>
        </p:txBody>
      </p:sp>
      <p:sp>
        <p:nvSpPr>
          <p:cNvPr id="7" name="TextBox 6"/>
          <p:cNvSpPr txBox="1"/>
          <p:nvPr/>
        </p:nvSpPr>
        <p:spPr>
          <a:xfrm>
            <a:off x="232196" y="161315"/>
            <a:ext cx="5211251" cy="1118255"/>
          </a:xfrm>
          <a:prstGeom prst="rect">
            <a:avLst/>
          </a:prstGeom>
          <a:noFill/>
        </p:spPr>
        <p:txBody>
          <a:bodyPr wrap="square" lIns="91440" tIns="45720" rIns="91440" bIns="45720" rtlCol="0" anchor="t">
            <a:spAutoFit/>
          </a:bodyPr>
          <a:lstStyle/>
          <a:p>
            <a:pPr>
              <a:lnSpc>
                <a:spcPts val="4000"/>
              </a:lnSpc>
              <a:defRPr/>
            </a:pPr>
            <a:r>
              <a:rPr lang="en-US" sz="3600">
                <a:solidFill>
                  <a:schemeClr val="bg1"/>
                </a:solidFill>
                <a:latin typeface="Gotham Book"/>
              </a:rPr>
              <a:t>Water Quality Monitoring &amp; Assessment Activities</a:t>
            </a:r>
            <a:endParaRPr lang="en-US" sz="3600">
              <a:solidFill>
                <a:schemeClr val="bg1"/>
              </a:solidFill>
              <a:latin typeface="Gotham Book"/>
              <a:cs typeface="Calibri"/>
            </a:endParaRP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4B31165-515C-614E-95DD-331AB30A028C}" type="slidenum">
              <a:rPr kumimoji="0" lang="en-US" sz="900" b="0" i="0" u="none" strike="noStrike" kern="1200" cap="none" spc="0" normalizeH="0" baseline="0" noProof="0" smtClean="0">
                <a:ln>
                  <a:noFill/>
                </a:ln>
                <a:solidFill>
                  <a:srgbClr val="03528B"/>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srgbClr val="03528B"/>
              </a:solidFill>
              <a:effectLst/>
              <a:uLnTx/>
              <a:uFillTx/>
              <a:latin typeface="Gotham Book"/>
              <a:ea typeface="+mn-ea"/>
            </a:endParaRPr>
          </a:p>
        </p:txBody>
      </p:sp>
      <p:pic>
        <p:nvPicPr>
          <p:cNvPr id="10" name="Picture 9">
            <a:extLst>
              <a:ext uri="{FF2B5EF4-FFF2-40B4-BE49-F238E27FC236}">
                <a16:creationId xmlns:a16="http://schemas.microsoft.com/office/drawing/2014/main" id="{716CC5CC-0C0F-426D-9996-667238359F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
        <p:nvSpPr>
          <p:cNvPr id="2" name="TextBox 1">
            <a:extLst>
              <a:ext uri="{FF2B5EF4-FFF2-40B4-BE49-F238E27FC236}">
                <a16:creationId xmlns:a16="http://schemas.microsoft.com/office/drawing/2014/main" id="{63BBF302-AE64-4535-A10E-B51B4238AFAB}"/>
              </a:ext>
            </a:extLst>
          </p:cNvPr>
          <p:cNvSpPr txBox="1"/>
          <p:nvPr/>
        </p:nvSpPr>
        <p:spPr>
          <a:xfrm>
            <a:off x="232196" y="1279570"/>
            <a:ext cx="5162805" cy="6309420"/>
          </a:xfrm>
          <a:prstGeom prst="rect">
            <a:avLst/>
          </a:prstGeom>
          <a:noFill/>
        </p:spPr>
        <p:txBody>
          <a:bodyPr wrap="square" lIns="91440" tIns="45720" rIns="91440" bIns="45720" rtlCol="0" anchor="t">
            <a:spAutoFit/>
          </a:bodyPr>
          <a:lstStyle/>
          <a:p>
            <a:pPr>
              <a:defRPr/>
            </a:pPr>
            <a:r>
              <a:rPr lang="en-US" b="1">
                <a:solidFill>
                  <a:schemeClr val="bg1"/>
                </a:solidFill>
                <a:latin typeface="Gotham Book"/>
                <a:cs typeface="Arial"/>
              </a:rPr>
              <a:t>Darrin Kron, Water Quality Monitoring and Assessment Section Supervisor</a:t>
            </a:r>
            <a:endParaRPr lang="en-US" b="1">
              <a:solidFill>
                <a:schemeClr val="bg1"/>
              </a:solidFill>
              <a:latin typeface="Gotham Book"/>
              <a:cs typeface="Calibri"/>
            </a:endParaRPr>
          </a:p>
          <a:p>
            <a:pPr>
              <a:defRPr/>
            </a:pPr>
            <a:endParaRPr lang="en-US" b="1">
              <a:solidFill>
                <a:schemeClr val="bg1"/>
              </a:solidFill>
              <a:latin typeface="Gotham Book"/>
              <a:cs typeface="Arial"/>
            </a:endParaRPr>
          </a:p>
          <a:p>
            <a:pPr marL="285750" indent="-285750">
              <a:buFont typeface="Arial,Sans-Serif"/>
              <a:buChar char="•"/>
              <a:defRPr/>
            </a:pPr>
            <a:r>
              <a:rPr lang="en-US">
                <a:solidFill>
                  <a:schemeClr val="bg1"/>
                </a:solidFill>
                <a:ea typeface="+mn-lt"/>
                <a:cs typeface="+mn-lt"/>
              </a:rPr>
              <a:t>Gallatin River Assessment Request  </a:t>
            </a:r>
          </a:p>
          <a:p>
            <a:pPr marL="742950" lvl="1" indent="-285750">
              <a:buFont typeface="Arial,Sans-Serif"/>
              <a:buChar char="•"/>
              <a:defRPr/>
            </a:pPr>
            <a:r>
              <a:rPr lang="en-US">
                <a:solidFill>
                  <a:schemeClr val="bg1"/>
                </a:solidFill>
                <a:ea typeface="+mn-lt"/>
                <a:cs typeface="+mn-lt"/>
              </a:rPr>
              <a:t>Under provision 75-5-702(3)</a:t>
            </a:r>
          </a:p>
          <a:p>
            <a:pPr marL="742950" lvl="1" indent="-285750">
              <a:buFont typeface="Arial,Sans-Serif"/>
              <a:buChar char="•"/>
              <a:defRPr/>
            </a:pPr>
            <a:r>
              <a:rPr lang="en-US">
                <a:solidFill>
                  <a:schemeClr val="bg1"/>
                </a:solidFill>
                <a:ea typeface="+mn-lt"/>
                <a:cs typeface="+mn-lt"/>
              </a:rPr>
              <a:t>Excessive Algae Growth Impairment</a:t>
            </a:r>
            <a:endParaRPr lang="en-US" sz="2000">
              <a:solidFill>
                <a:schemeClr val="bg1"/>
              </a:solidFill>
              <a:ea typeface="+mn-lt"/>
              <a:cs typeface="+mn-lt"/>
            </a:endParaRPr>
          </a:p>
          <a:p>
            <a:pPr marL="742950" lvl="1" indent="-285750">
              <a:buFont typeface="Arial,Sans-Serif"/>
              <a:buChar char="•"/>
              <a:defRPr/>
            </a:pPr>
            <a:r>
              <a:rPr lang="en-US">
                <a:solidFill>
                  <a:schemeClr val="bg1"/>
                </a:solidFill>
                <a:ea typeface="+mn-lt"/>
                <a:cs typeface="+mn-lt"/>
              </a:rPr>
              <a:t>Addended 2020 IR</a:t>
            </a:r>
            <a:endParaRPr lang="en-US" sz="2000">
              <a:solidFill>
                <a:schemeClr val="bg1"/>
              </a:solidFill>
              <a:ea typeface="+mn-lt"/>
              <a:cs typeface="+mn-lt"/>
            </a:endParaRPr>
          </a:p>
          <a:p>
            <a:pPr marL="742950" lvl="1" indent="-285750">
              <a:buFont typeface="Arial,Sans-Serif"/>
              <a:buChar char="•"/>
              <a:defRPr/>
            </a:pPr>
            <a:endParaRPr lang="en-US">
              <a:solidFill>
                <a:schemeClr val="bg1"/>
              </a:solidFill>
              <a:latin typeface="Gotham Book"/>
              <a:cs typeface="Arial"/>
            </a:endParaRPr>
          </a:p>
          <a:p>
            <a:pPr marL="285750" indent="-285750">
              <a:buFont typeface="Arial,Sans-Serif"/>
              <a:buChar char="•"/>
              <a:defRPr/>
            </a:pPr>
            <a:r>
              <a:rPr lang="en-US">
                <a:solidFill>
                  <a:schemeClr val="bg1"/>
                </a:solidFill>
                <a:latin typeface="Gotham Book"/>
                <a:cs typeface="Arial"/>
              </a:rPr>
              <a:t>Next IR Submittal will be combined 2022/2024</a:t>
            </a:r>
            <a:endParaRPr lang="en-US" sz="2000">
              <a:solidFill>
                <a:schemeClr val="bg1"/>
              </a:solidFill>
              <a:latin typeface="Calibri"/>
              <a:cs typeface="Calibri"/>
            </a:endParaRPr>
          </a:p>
          <a:p>
            <a:pPr marL="742950" lvl="1" indent="-285750">
              <a:buFont typeface="Arial,Sans-Serif"/>
              <a:buChar char="•"/>
              <a:defRPr/>
            </a:pPr>
            <a:r>
              <a:rPr lang="en-US">
                <a:solidFill>
                  <a:schemeClr val="bg1"/>
                </a:solidFill>
                <a:latin typeface="Gotham Book"/>
                <a:cs typeface="Arial"/>
              </a:rPr>
              <a:t>Call for data and assessment work</a:t>
            </a:r>
          </a:p>
          <a:p>
            <a:pPr marL="742950" lvl="1" indent="-285750">
              <a:buFont typeface="Arial,Sans-Serif"/>
              <a:buChar char="•"/>
              <a:defRPr/>
            </a:pPr>
            <a:r>
              <a:rPr lang="en-US">
                <a:solidFill>
                  <a:schemeClr val="bg1"/>
                </a:solidFill>
                <a:latin typeface="Gotham Book"/>
                <a:cs typeface="Arial"/>
              </a:rPr>
              <a:t>Data organization and partial analysis</a:t>
            </a:r>
          </a:p>
          <a:p>
            <a:pPr marL="742950" lvl="1" indent="-285750">
              <a:buFont typeface="Arial,Sans-Serif"/>
              <a:buChar char="•"/>
              <a:defRPr/>
            </a:pPr>
            <a:r>
              <a:rPr lang="en-US">
                <a:solidFill>
                  <a:srgbClr val="FFFFFF"/>
                </a:solidFill>
                <a:latin typeface="Gotham Book"/>
                <a:cs typeface="Calibri"/>
              </a:rPr>
              <a:t>Delayed by implementation of narrative nutrient standards and implementing more pollutant assessment methods</a:t>
            </a:r>
            <a:endParaRPr lang="en-US" sz="2000">
              <a:cs typeface="Calibri"/>
            </a:endParaRPr>
          </a:p>
          <a:p>
            <a:pPr marL="742950" lvl="1" indent="-285750">
              <a:buFont typeface="Arial"/>
              <a:buChar char="•"/>
              <a:defRPr/>
            </a:pPr>
            <a:endParaRPr lang="en-US" sz="2000">
              <a:cs typeface="Calibri"/>
            </a:endParaRPr>
          </a:p>
          <a:p>
            <a:pPr marL="742950" lvl="1" indent="-285750">
              <a:buFont typeface="Arial"/>
              <a:buChar char="•"/>
              <a:defRPr/>
            </a:pPr>
            <a:endParaRPr lang="en-US" sz="2000">
              <a:cs typeface="Calibri"/>
            </a:endParaRPr>
          </a:p>
          <a:p>
            <a:pPr marL="742950" lvl="1" indent="-285750">
              <a:buFont typeface="Arial"/>
              <a:buChar char="•"/>
              <a:defRPr/>
            </a:pPr>
            <a:endParaRPr lang="en-US" sz="2000">
              <a:cs typeface="Calibri"/>
            </a:endParaRPr>
          </a:p>
          <a:p>
            <a:pPr marL="342900" indent="-342900">
              <a:buFont typeface="Arial"/>
              <a:buChar char="•"/>
              <a:defRPr/>
            </a:pPr>
            <a:endParaRPr lang="en-US" sz="2000">
              <a:cs typeface="Calibri"/>
            </a:endParaRPr>
          </a:p>
          <a:p>
            <a:pPr marL="342900" indent="-342900">
              <a:buFont typeface="Arial"/>
              <a:buChar char="•"/>
              <a:defRPr/>
            </a:pPr>
            <a:endParaRPr lang="en-US">
              <a:cs typeface="Calibri"/>
            </a:endParaRPr>
          </a:p>
          <a:p>
            <a:pPr>
              <a:defRPr/>
            </a:pPr>
            <a:endParaRPr lang="en-US">
              <a:cs typeface="Calibri"/>
            </a:endParaRPr>
          </a:p>
          <a:p>
            <a:pPr>
              <a:defRPr/>
            </a:pPr>
            <a:endParaRPr lang="en-US">
              <a:cs typeface="Calibri"/>
            </a:endParaRPr>
          </a:p>
          <a:p>
            <a:pPr>
              <a:defRPr/>
            </a:pPr>
            <a:endParaRPr lang="en-US">
              <a:cs typeface="Calibri"/>
            </a:endParaRPr>
          </a:p>
        </p:txBody>
      </p:sp>
      <p:pic>
        <p:nvPicPr>
          <p:cNvPr id="14" name="Picture 13">
            <a:extLst>
              <a:ext uri="{FF2B5EF4-FFF2-40B4-BE49-F238E27FC236}">
                <a16:creationId xmlns:a16="http://schemas.microsoft.com/office/drawing/2014/main" id="{DB1EB990-070E-4519-8B12-DEE697B931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85324" y="-101141"/>
            <a:ext cx="723587" cy="5776508"/>
          </a:xfrm>
          <a:prstGeom prst="rect">
            <a:avLst/>
          </a:prstGeom>
        </p:spPr>
      </p:pic>
      <p:pic>
        <p:nvPicPr>
          <p:cNvPr id="8" name="Picture 8" descr="DEQ staff member using a YSI meter">
            <a:extLst>
              <a:ext uri="{FF2B5EF4-FFF2-40B4-BE49-F238E27FC236}">
                <a16:creationId xmlns:a16="http://schemas.microsoft.com/office/drawing/2014/main" id="{E624E10D-6C1A-453F-80CA-0C2E3428A7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42695" y="-85934"/>
            <a:ext cx="3961799" cy="5742316"/>
          </a:xfrm>
          <a:prstGeom prst="rect">
            <a:avLst/>
          </a:prstGeom>
        </p:spPr>
      </p:pic>
      <p:grpSp>
        <p:nvGrpSpPr>
          <p:cNvPr id="9" name="Group 8">
            <a:extLst>
              <a:ext uri="{FF2B5EF4-FFF2-40B4-BE49-F238E27FC236}">
                <a16:creationId xmlns:a16="http://schemas.microsoft.com/office/drawing/2014/main" id="{3B00EC63-DE5F-46E1-A537-9D5C642CDD85}"/>
              </a:ext>
            </a:extLst>
          </p:cNvPr>
          <p:cNvGrpSpPr/>
          <p:nvPr/>
        </p:nvGrpSpPr>
        <p:grpSpPr>
          <a:xfrm>
            <a:off x="5399393" y="-101142"/>
            <a:ext cx="843302" cy="5776508"/>
            <a:chOff x="4417410" y="-97452"/>
            <a:chExt cx="843302" cy="5776508"/>
          </a:xfrm>
        </p:grpSpPr>
        <p:sp>
          <p:nvSpPr>
            <p:cNvPr id="12" name="Rectangle 11">
              <a:extLst>
                <a:ext uri="{FF2B5EF4-FFF2-40B4-BE49-F238E27FC236}">
                  <a16:creationId xmlns:a16="http://schemas.microsoft.com/office/drawing/2014/main" id="{1B0015F0-A4E5-47F5-AF96-B5DF4D0F7342}"/>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40E20A0-8BD5-4A29-982B-DCC2B99D0A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spTree>
    <p:extLst>
      <p:ext uri="{BB962C8B-B14F-4D97-AF65-F5344CB8AC3E}">
        <p14:creationId xmlns:p14="http://schemas.microsoft.com/office/powerpoint/2010/main" val="479309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073"/>
            <a:ext cx="9144000" cy="5733750"/>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528B"/>
              </a:solidFill>
              <a:effectLst/>
              <a:uLnTx/>
              <a:uFillTx/>
              <a:latin typeface="Calibri"/>
              <a:ea typeface="+mn-ea"/>
              <a:cs typeface="+mn-cs"/>
            </a:endParaRPr>
          </a:p>
        </p:txBody>
      </p:sp>
      <p:sp>
        <p:nvSpPr>
          <p:cNvPr id="7" name="TextBox 6"/>
          <p:cNvSpPr txBox="1"/>
          <p:nvPr/>
        </p:nvSpPr>
        <p:spPr>
          <a:xfrm>
            <a:off x="232196" y="161315"/>
            <a:ext cx="5211251" cy="1118255"/>
          </a:xfrm>
          <a:prstGeom prst="rect">
            <a:avLst/>
          </a:prstGeom>
          <a:noFill/>
        </p:spPr>
        <p:txBody>
          <a:bodyPr wrap="square" lIns="91440" tIns="45720" rIns="91440" bIns="45720" rtlCol="0" anchor="t">
            <a:spAutoFit/>
          </a:bodyPr>
          <a:lstStyle/>
          <a:p>
            <a:pPr>
              <a:lnSpc>
                <a:spcPts val="4000"/>
              </a:lnSpc>
              <a:defRPr/>
            </a:pPr>
            <a:r>
              <a:rPr lang="en-US" sz="3600">
                <a:solidFill>
                  <a:schemeClr val="bg1"/>
                </a:solidFill>
                <a:latin typeface="Gotham Book"/>
              </a:rPr>
              <a:t>Water Quality Monitoring &amp; Assessment Activities</a:t>
            </a:r>
            <a:endParaRPr lang="en-US" sz="3600">
              <a:solidFill>
                <a:schemeClr val="bg1"/>
              </a:solidFill>
              <a:latin typeface="Gotham Book"/>
              <a:cs typeface="Calibri"/>
            </a:endParaRP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4B31165-515C-614E-95DD-331AB30A028C}" type="slidenum">
              <a:rPr kumimoji="0" lang="en-US" sz="900" b="0" i="0" u="none" strike="noStrike" kern="1200" cap="none" spc="0" normalizeH="0" baseline="0" noProof="0" smtClean="0">
                <a:ln>
                  <a:noFill/>
                </a:ln>
                <a:solidFill>
                  <a:srgbClr val="03528B"/>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srgbClr val="03528B"/>
              </a:solidFill>
              <a:effectLst/>
              <a:uLnTx/>
              <a:uFillTx/>
              <a:latin typeface="Gotham Book"/>
              <a:ea typeface="+mn-ea"/>
            </a:endParaRPr>
          </a:p>
        </p:txBody>
      </p:sp>
      <p:pic>
        <p:nvPicPr>
          <p:cNvPr id="10" name="Picture 9">
            <a:extLst>
              <a:ext uri="{FF2B5EF4-FFF2-40B4-BE49-F238E27FC236}">
                <a16:creationId xmlns:a16="http://schemas.microsoft.com/office/drawing/2014/main" id="{716CC5CC-0C0F-426D-9996-667238359F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
        <p:nvSpPr>
          <p:cNvPr id="2" name="TextBox 1">
            <a:extLst>
              <a:ext uri="{FF2B5EF4-FFF2-40B4-BE49-F238E27FC236}">
                <a16:creationId xmlns:a16="http://schemas.microsoft.com/office/drawing/2014/main" id="{63BBF302-AE64-4535-A10E-B51B4238AFAB}"/>
              </a:ext>
            </a:extLst>
          </p:cNvPr>
          <p:cNvSpPr txBox="1"/>
          <p:nvPr/>
        </p:nvSpPr>
        <p:spPr>
          <a:xfrm>
            <a:off x="259196" y="1288570"/>
            <a:ext cx="5171805" cy="4616648"/>
          </a:xfrm>
          <a:prstGeom prst="rect">
            <a:avLst/>
          </a:prstGeom>
          <a:noFill/>
        </p:spPr>
        <p:txBody>
          <a:bodyPr wrap="square" lIns="91440" tIns="45720" rIns="91440" bIns="45720" rtlCol="0" anchor="t">
            <a:spAutoFit/>
          </a:bodyPr>
          <a:lstStyle/>
          <a:p>
            <a:pPr>
              <a:defRPr/>
            </a:pPr>
            <a:r>
              <a:rPr lang="en-US">
                <a:solidFill>
                  <a:schemeClr val="bg1"/>
                </a:solidFill>
                <a:latin typeface="Gotham Book"/>
                <a:cs typeface="Arial"/>
              </a:rPr>
              <a:t>Ongoing Monitoring or 303d Assessment Projects:</a:t>
            </a:r>
          </a:p>
          <a:p>
            <a:pPr marL="742950" lvl="1" indent="-285750">
              <a:buFont typeface="Arial"/>
              <a:buChar char="•"/>
              <a:defRPr/>
            </a:pPr>
            <a:endParaRPr lang="en-US" sz="1400">
              <a:solidFill>
                <a:schemeClr val="bg1"/>
              </a:solidFill>
              <a:latin typeface="Gotham Book"/>
              <a:cs typeface="Arial"/>
            </a:endParaRPr>
          </a:p>
          <a:p>
            <a:pPr>
              <a:defRPr/>
            </a:pPr>
            <a:endParaRPr lang="en-US">
              <a:solidFill>
                <a:srgbClr val="FFFFFF"/>
              </a:solidFill>
              <a:latin typeface="Gotham Book"/>
              <a:cs typeface="Arial"/>
            </a:endParaRPr>
          </a:p>
          <a:p>
            <a:pPr>
              <a:defRPr/>
            </a:pPr>
            <a:endParaRPr lang="en-US">
              <a:solidFill>
                <a:srgbClr val="FFFFFF"/>
              </a:solidFill>
              <a:latin typeface="Gotham Book"/>
              <a:cs typeface="Arial"/>
            </a:endParaRPr>
          </a:p>
          <a:p>
            <a:pPr>
              <a:defRPr/>
            </a:pPr>
            <a:endParaRPr lang="en-US">
              <a:solidFill>
                <a:srgbClr val="FFFFFF"/>
              </a:solidFill>
              <a:latin typeface="Gotham Book"/>
              <a:cs typeface="Arial"/>
            </a:endParaRPr>
          </a:p>
          <a:p>
            <a:pPr>
              <a:defRPr/>
            </a:pPr>
            <a:endParaRPr lang="en-US">
              <a:solidFill>
                <a:srgbClr val="FFFFFF"/>
              </a:solidFill>
              <a:latin typeface="Gotham Book"/>
              <a:cs typeface="Arial"/>
            </a:endParaRPr>
          </a:p>
          <a:p>
            <a:pPr>
              <a:defRPr/>
            </a:pPr>
            <a:endParaRPr lang="en-US">
              <a:solidFill>
                <a:srgbClr val="FFFFFF"/>
              </a:solidFill>
              <a:latin typeface="Gotham Book"/>
              <a:cs typeface="Arial"/>
            </a:endParaRPr>
          </a:p>
          <a:p>
            <a:pPr marL="742950" lvl="1" indent="-285750">
              <a:buFont typeface="Arial"/>
              <a:buChar char="•"/>
              <a:defRPr/>
            </a:pPr>
            <a:endParaRPr lang="en-US" sz="2000">
              <a:cs typeface="Calibri"/>
            </a:endParaRPr>
          </a:p>
          <a:p>
            <a:pPr marL="742950" lvl="1" indent="-285750">
              <a:buFont typeface="Arial"/>
              <a:buChar char="•"/>
              <a:defRPr/>
            </a:pPr>
            <a:endParaRPr lang="en-US" sz="2000">
              <a:cs typeface="Calibri"/>
            </a:endParaRPr>
          </a:p>
          <a:p>
            <a:pPr marL="742950" lvl="1" indent="-285750">
              <a:buFont typeface="Arial"/>
              <a:buChar char="•"/>
              <a:defRPr/>
            </a:pPr>
            <a:endParaRPr lang="en-US" sz="2000">
              <a:cs typeface="Calibri"/>
            </a:endParaRPr>
          </a:p>
          <a:p>
            <a:pPr marL="742950" lvl="1" indent="-285750">
              <a:buFont typeface="Arial"/>
              <a:buChar char="•"/>
              <a:defRPr/>
            </a:pPr>
            <a:endParaRPr lang="en-US" sz="2000">
              <a:cs typeface="Calibri"/>
            </a:endParaRPr>
          </a:p>
          <a:p>
            <a:pPr marL="342900" indent="-342900">
              <a:buFont typeface="Arial"/>
              <a:buChar char="•"/>
              <a:defRPr/>
            </a:pPr>
            <a:endParaRPr lang="en-US" sz="2000">
              <a:cs typeface="Calibri"/>
            </a:endParaRPr>
          </a:p>
          <a:p>
            <a:pPr marL="342900" indent="-342900">
              <a:buFont typeface="Arial"/>
              <a:buChar char="•"/>
              <a:defRPr/>
            </a:pPr>
            <a:endParaRPr lang="en-US">
              <a:cs typeface="Calibri"/>
            </a:endParaRPr>
          </a:p>
          <a:p>
            <a:pPr>
              <a:defRPr/>
            </a:pPr>
            <a:endParaRPr lang="en-US">
              <a:cs typeface="Calibri"/>
            </a:endParaRPr>
          </a:p>
          <a:p>
            <a:pPr>
              <a:defRPr/>
            </a:pPr>
            <a:endParaRPr lang="en-US">
              <a:cs typeface="Calibri"/>
            </a:endParaRPr>
          </a:p>
          <a:p>
            <a:pPr>
              <a:defRPr/>
            </a:pPr>
            <a:endParaRPr lang="en-US">
              <a:cs typeface="Calibri"/>
            </a:endParaRPr>
          </a:p>
        </p:txBody>
      </p:sp>
      <p:pic>
        <p:nvPicPr>
          <p:cNvPr id="14" name="Picture 13">
            <a:extLst>
              <a:ext uri="{FF2B5EF4-FFF2-40B4-BE49-F238E27FC236}">
                <a16:creationId xmlns:a16="http://schemas.microsoft.com/office/drawing/2014/main" id="{DB1EB990-070E-4519-8B12-DEE697B931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85324" y="-101141"/>
            <a:ext cx="723587" cy="5776508"/>
          </a:xfrm>
          <a:prstGeom prst="rect">
            <a:avLst/>
          </a:prstGeom>
        </p:spPr>
      </p:pic>
      <p:grpSp>
        <p:nvGrpSpPr>
          <p:cNvPr id="9" name="Group 8">
            <a:extLst>
              <a:ext uri="{FF2B5EF4-FFF2-40B4-BE49-F238E27FC236}">
                <a16:creationId xmlns:a16="http://schemas.microsoft.com/office/drawing/2014/main" id="{3B00EC63-DE5F-46E1-A537-9D5C642CDD85}"/>
              </a:ext>
            </a:extLst>
          </p:cNvPr>
          <p:cNvGrpSpPr/>
          <p:nvPr/>
        </p:nvGrpSpPr>
        <p:grpSpPr>
          <a:xfrm>
            <a:off x="5399393" y="-101142"/>
            <a:ext cx="843302" cy="5776508"/>
            <a:chOff x="4417410" y="-97452"/>
            <a:chExt cx="843302" cy="5776508"/>
          </a:xfrm>
        </p:grpSpPr>
        <p:sp>
          <p:nvSpPr>
            <p:cNvPr id="12" name="Rectangle 11">
              <a:extLst>
                <a:ext uri="{FF2B5EF4-FFF2-40B4-BE49-F238E27FC236}">
                  <a16:creationId xmlns:a16="http://schemas.microsoft.com/office/drawing/2014/main" id="{1B0015F0-A4E5-47F5-AF96-B5DF4D0F7342}"/>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40E20A0-8BD5-4A29-982B-DCC2B99D0A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sp>
        <p:nvSpPr>
          <p:cNvPr id="15" name="TextBox 14">
            <a:extLst>
              <a:ext uri="{FF2B5EF4-FFF2-40B4-BE49-F238E27FC236}">
                <a16:creationId xmlns:a16="http://schemas.microsoft.com/office/drawing/2014/main" id="{1785E96A-B788-F97F-92C6-CE4496235D0C}"/>
              </a:ext>
            </a:extLst>
          </p:cNvPr>
          <p:cNvSpPr txBox="1"/>
          <p:nvPr/>
        </p:nvSpPr>
        <p:spPr>
          <a:xfrm>
            <a:off x="-136804" y="2008569"/>
            <a:ext cx="3056805" cy="3447098"/>
          </a:xfrm>
          <a:prstGeom prst="rect">
            <a:avLst/>
          </a:prstGeom>
          <a:noFill/>
        </p:spPr>
        <p:txBody>
          <a:bodyPr wrap="square" lIns="91440" tIns="45720" rIns="91440" bIns="45720" rtlCol="0" anchor="t">
            <a:spAutoFit/>
          </a:bodyPr>
          <a:lstStyle/>
          <a:p>
            <a:pPr marL="742950" lvl="1" indent="-285750">
              <a:buFont typeface="Arial"/>
              <a:buChar char="•"/>
              <a:defRPr/>
            </a:pPr>
            <a:r>
              <a:rPr lang="en-US" sz="1400">
                <a:solidFill>
                  <a:schemeClr val="bg1"/>
                </a:solidFill>
                <a:latin typeface="Gotham Book"/>
                <a:cs typeface="Arial"/>
              </a:rPr>
              <a:t>Yellowstone River</a:t>
            </a:r>
            <a:endParaRPr lang="en-US" sz="1400">
              <a:solidFill>
                <a:schemeClr val="bg1"/>
              </a:solidFill>
              <a:cs typeface="Calibri"/>
            </a:endParaRPr>
          </a:p>
          <a:p>
            <a:pPr marL="742950" lvl="1" indent="-285750">
              <a:buFont typeface="Arial"/>
              <a:buChar char="•"/>
              <a:defRPr/>
            </a:pPr>
            <a:r>
              <a:rPr lang="en-US" sz="1400">
                <a:solidFill>
                  <a:schemeClr val="bg1"/>
                </a:solidFill>
                <a:latin typeface="Gotham Book"/>
                <a:cs typeface="Arial"/>
              </a:rPr>
              <a:t>Upper Missouri River</a:t>
            </a:r>
          </a:p>
          <a:p>
            <a:pPr marL="742950" lvl="1" indent="-285750">
              <a:buFont typeface="Arial"/>
              <a:buChar char="•"/>
              <a:defRPr/>
            </a:pPr>
            <a:r>
              <a:rPr lang="en-US" sz="1400">
                <a:solidFill>
                  <a:schemeClr val="bg1"/>
                </a:solidFill>
                <a:latin typeface="Gotham Book"/>
                <a:cs typeface="Arial"/>
              </a:rPr>
              <a:t>Smith River </a:t>
            </a:r>
          </a:p>
          <a:p>
            <a:pPr marL="742950" lvl="1" indent="-285750">
              <a:buFont typeface="Arial"/>
              <a:buChar char="•"/>
              <a:defRPr/>
            </a:pPr>
            <a:r>
              <a:rPr lang="en-US" sz="1400">
                <a:solidFill>
                  <a:schemeClr val="bg1"/>
                </a:solidFill>
                <a:latin typeface="Gotham Book"/>
                <a:cs typeface="Arial"/>
              </a:rPr>
              <a:t>South Fork Judith</a:t>
            </a:r>
          </a:p>
          <a:p>
            <a:pPr marL="742950" lvl="1" indent="-285750">
              <a:buFont typeface="Arial"/>
              <a:buChar char="•"/>
              <a:defRPr/>
            </a:pPr>
            <a:r>
              <a:rPr lang="en-US" sz="1400">
                <a:solidFill>
                  <a:schemeClr val="bg1"/>
                </a:solidFill>
                <a:latin typeface="Gotham Book"/>
                <a:cs typeface="Arial"/>
              </a:rPr>
              <a:t>Upper Gallatin</a:t>
            </a:r>
          </a:p>
          <a:p>
            <a:pPr marL="742950" lvl="1" indent="-285750">
              <a:buFont typeface="Arial"/>
              <a:buChar char="•"/>
              <a:defRPr/>
            </a:pPr>
            <a:r>
              <a:rPr lang="en-US" sz="1400">
                <a:solidFill>
                  <a:schemeClr val="bg1"/>
                </a:solidFill>
                <a:latin typeface="Gotham Book"/>
                <a:cs typeface="Arial"/>
              </a:rPr>
              <a:t>Gallatin Focus Area</a:t>
            </a:r>
          </a:p>
          <a:p>
            <a:pPr marL="742950" lvl="1" indent="-285750">
              <a:buFont typeface="Arial"/>
              <a:buChar char="•"/>
              <a:defRPr/>
            </a:pPr>
            <a:r>
              <a:rPr lang="en-US" sz="1400">
                <a:solidFill>
                  <a:schemeClr val="bg1"/>
                </a:solidFill>
                <a:latin typeface="Gotham Book"/>
                <a:cs typeface="Arial"/>
              </a:rPr>
              <a:t>Bitterroot Focus Area</a:t>
            </a:r>
          </a:p>
          <a:p>
            <a:pPr marL="742950" lvl="1" indent="-285750">
              <a:buFont typeface="Arial"/>
              <a:buChar char="•"/>
              <a:defRPr/>
            </a:pPr>
            <a:r>
              <a:rPr lang="en-US" sz="1400">
                <a:solidFill>
                  <a:schemeClr val="bg1"/>
                </a:solidFill>
                <a:latin typeface="Gotham Book"/>
                <a:cs typeface="Arial"/>
              </a:rPr>
              <a:t>Clark Fork River</a:t>
            </a:r>
          </a:p>
          <a:p>
            <a:pPr marL="742950" lvl="1" indent="-285750">
              <a:buFont typeface="Arial"/>
              <a:buChar char="•"/>
              <a:defRPr/>
            </a:pPr>
            <a:r>
              <a:rPr lang="en-US" sz="1400">
                <a:solidFill>
                  <a:schemeClr val="bg1"/>
                </a:solidFill>
                <a:latin typeface="Gotham Book"/>
                <a:cs typeface="Arial"/>
              </a:rPr>
              <a:t>Volunteer Monitoring Support Program</a:t>
            </a:r>
          </a:p>
          <a:p>
            <a:pPr marL="742950" lvl="1" indent="-285750">
              <a:buFont typeface="Arial"/>
              <a:buChar char="•"/>
              <a:defRPr/>
            </a:pPr>
            <a:r>
              <a:rPr lang="en-US" sz="1400">
                <a:solidFill>
                  <a:schemeClr val="bg1"/>
                </a:solidFill>
                <a:latin typeface="Gotham Book"/>
                <a:cs typeface="Arial"/>
              </a:rPr>
              <a:t>Big Spring Creek</a:t>
            </a:r>
          </a:p>
          <a:p>
            <a:pPr marL="742950" lvl="1" indent="-285750">
              <a:buFont typeface="Arial"/>
              <a:buChar char="•"/>
              <a:defRPr/>
            </a:pPr>
            <a:r>
              <a:rPr lang="en-US" sz="1400">
                <a:solidFill>
                  <a:schemeClr val="bg1"/>
                </a:solidFill>
                <a:latin typeface="Gotham Book"/>
                <a:cs typeface="Arial"/>
              </a:rPr>
              <a:t>Clark Canyon Reservoir</a:t>
            </a:r>
          </a:p>
          <a:p>
            <a:pPr marL="742950" lvl="1" indent="-285750">
              <a:buFont typeface="Arial"/>
              <a:buChar char="•"/>
              <a:defRPr/>
            </a:pPr>
            <a:r>
              <a:rPr lang="en-US" sz="1400">
                <a:solidFill>
                  <a:schemeClr val="bg1"/>
                </a:solidFill>
                <a:latin typeface="Gotham Book"/>
                <a:cs typeface="Arial"/>
              </a:rPr>
              <a:t>Lake Mary Ronan</a:t>
            </a:r>
          </a:p>
          <a:p>
            <a:pPr>
              <a:defRPr/>
            </a:pPr>
            <a:endParaRPr lang="en-US">
              <a:solidFill>
                <a:srgbClr val="FFFFFF"/>
              </a:solidFill>
              <a:latin typeface="Gotham Book"/>
              <a:cs typeface="Arial"/>
            </a:endParaRPr>
          </a:p>
          <a:p>
            <a:pPr>
              <a:defRPr/>
            </a:pPr>
            <a:endParaRPr lang="en-US">
              <a:solidFill>
                <a:srgbClr val="000000"/>
              </a:solidFill>
              <a:latin typeface="Calibri"/>
              <a:cs typeface="Calibri"/>
            </a:endParaRPr>
          </a:p>
        </p:txBody>
      </p:sp>
      <p:sp>
        <p:nvSpPr>
          <p:cNvPr id="17" name="TextBox 16">
            <a:extLst>
              <a:ext uri="{FF2B5EF4-FFF2-40B4-BE49-F238E27FC236}">
                <a16:creationId xmlns:a16="http://schemas.microsoft.com/office/drawing/2014/main" id="{78783CED-64EA-56FC-8017-2FF5E7E5310C}"/>
              </a:ext>
            </a:extLst>
          </p:cNvPr>
          <p:cNvSpPr txBox="1"/>
          <p:nvPr/>
        </p:nvSpPr>
        <p:spPr>
          <a:xfrm>
            <a:off x="2086196" y="2008568"/>
            <a:ext cx="5171805" cy="3231654"/>
          </a:xfrm>
          <a:prstGeom prst="rect">
            <a:avLst/>
          </a:prstGeom>
          <a:noFill/>
        </p:spPr>
        <p:txBody>
          <a:bodyPr wrap="square" lIns="91440" tIns="45720" rIns="91440" bIns="45720" rtlCol="0" anchor="t">
            <a:spAutoFit/>
          </a:bodyPr>
          <a:lstStyle/>
          <a:p>
            <a:pPr marL="742950" lvl="1" indent="-285750">
              <a:buFont typeface="Arial"/>
              <a:buChar char="•"/>
              <a:defRPr/>
            </a:pPr>
            <a:r>
              <a:rPr lang="en-US" sz="1400">
                <a:solidFill>
                  <a:schemeClr val="bg1"/>
                </a:solidFill>
                <a:latin typeface="Gotham Book"/>
                <a:cs typeface="Arial"/>
              </a:rPr>
              <a:t>Rattlesnake Creek</a:t>
            </a:r>
            <a:endParaRPr lang="en-US">
              <a:solidFill>
                <a:schemeClr val="bg1"/>
              </a:solidFill>
            </a:endParaRPr>
          </a:p>
          <a:p>
            <a:pPr marL="742950" lvl="1" indent="-285750">
              <a:buFont typeface="Arial"/>
              <a:buChar char="•"/>
              <a:defRPr/>
            </a:pPr>
            <a:r>
              <a:rPr lang="en-US" sz="1400">
                <a:solidFill>
                  <a:schemeClr val="bg1"/>
                </a:solidFill>
                <a:latin typeface="Gotham Book"/>
                <a:cs typeface="Arial"/>
              </a:rPr>
              <a:t>Kennedy Creek</a:t>
            </a:r>
          </a:p>
          <a:p>
            <a:pPr marL="742950" lvl="1" indent="-285750">
              <a:buFont typeface="Arial"/>
              <a:buChar char="•"/>
              <a:defRPr/>
            </a:pPr>
            <a:r>
              <a:rPr lang="en-US" sz="1400">
                <a:solidFill>
                  <a:schemeClr val="bg1"/>
                </a:solidFill>
                <a:latin typeface="Gotham Book"/>
                <a:cs typeface="Arial"/>
              </a:rPr>
              <a:t>Goat Creek</a:t>
            </a:r>
          </a:p>
          <a:p>
            <a:pPr marL="742950" lvl="1" indent="-285750">
              <a:buFont typeface="Arial"/>
              <a:buChar char="•"/>
              <a:defRPr/>
            </a:pPr>
            <a:r>
              <a:rPr lang="en-US" sz="1400">
                <a:solidFill>
                  <a:schemeClr val="bg1"/>
                </a:solidFill>
                <a:latin typeface="Gotham Book"/>
                <a:cs typeface="Arial"/>
              </a:rPr>
              <a:t>Lake </a:t>
            </a:r>
            <a:r>
              <a:rPr lang="en-US" sz="1400" err="1">
                <a:solidFill>
                  <a:schemeClr val="bg1"/>
                </a:solidFill>
                <a:latin typeface="Gotham Book"/>
                <a:cs typeface="Arial"/>
              </a:rPr>
              <a:t>Koocanusa</a:t>
            </a:r>
            <a:r>
              <a:rPr lang="en-US" sz="1400">
                <a:solidFill>
                  <a:schemeClr val="bg1"/>
                </a:solidFill>
                <a:latin typeface="Gotham Book"/>
                <a:cs typeface="Arial"/>
              </a:rPr>
              <a:t>/Kootenai River</a:t>
            </a:r>
          </a:p>
          <a:p>
            <a:pPr marL="742950" lvl="1" indent="-285750">
              <a:buFont typeface="Arial"/>
              <a:buChar char="•"/>
              <a:defRPr/>
            </a:pPr>
            <a:r>
              <a:rPr lang="en-US" sz="1400">
                <a:solidFill>
                  <a:schemeClr val="bg1"/>
                </a:solidFill>
                <a:latin typeface="Gotham Book"/>
                <a:cs typeface="Arial"/>
              </a:rPr>
              <a:t>PFAS Statewide</a:t>
            </a:r>
          </a:p>
          <a:p>
            <a:pPr marL="742950" lvl="1" indent="-285750">
              <a:buFont typeface="Arial"/>
              <a:buChar char="•"/>
              <a:defRPr/>
            </a:pPr>
            <a:r>
              <a:rPr lang="en-US" sz="1400">
                <a:solidFill>
                  <a:schemeClr val="bg1"/>
                </a:solidFill>
                <a:latin typeface="Gotham Book"/>
                <a:cs typeface="Arial"/>
              </a:rPr>
              <a:t>Clarks Fork of Yellowstone </a:t>
            </a:r>
          </a:p>
          <a:p>
            <a:pPr marL="742950" lvl="1" indent="-285750">
              <a:buFont typeface="Arial"/>
              <a:buChar char="•"/>
              <a:defRPr/>
            </a:pPr>
            <a:endParaRPr lang="en-US" sz="1400">
              <a:solidFill>
                <a:schemeClr val="bg1"/>
              </a:solidFill>
              <a:latin typeface="Gotham Book"/>
              <a:cs typeface="Arial"/>
            </a:endParaRPr>
          </a:p>
          <a:p>
            <a:pPr marL="742950" lvl="1" indent="-285750">
              <a:buFont typeface="Arial"/>
              <a:buChar char="•"/>
              <a:defRPr/>
            </a:pPr>
            <a:endParaRPr lang="en-US" sz="1400">
              <a:solidFill>
                <a:schemeClr val="bg1"/>
              </a:solidFill>
              <a:latin typeface="Gotham Book"/>
              <a:cs typeface="Arial"/>
            </a:endParaRPr>
          </a:p>
          <a:p>
            <a:pPr marL="342900" indent="-342900">
              <a:buFont typeface="Arial"/>
              <a:buChar char="•"/>
              <a:defRPr/>
            </a:pPr>
            <a:endParaRPr lang="en-US" sz="2000">
              <a:solidFill>
                <a:srgbClr val="000000"/>
              </a:solidFill>
              <a:latin typeface="Calibri"/>
              <a:cs typeface="Calibri"/>
            </a:endParaRPr>
          </a:p>
          <a:p>
            <a:pPr marL="342900" indent="-342900">
              <a:buFont typeface="Arial"/>
              <a:buChar char="•"/>
              <a:defRPr/>
            </a:pPr>
            <a:endParaRPr lang="en-US">
              <a:solidFill>
                <a:srgbClr val="000000"/>
              </a:solidFill>
              <a:latin typeface="Calibri"/>
              <a:cs typeface="Calibri"/>
            </a:endParaRPr>
          </a:p>
          <a:p>
            <a:pPr>
              <a:defRPr/>
            </a:pPr>
            <a:endParaRPr lang="en-US">
              <a:solidFill>
                <a:srgbClr val="000000"/>
              </a:solidFill>
              <a:latin typeface="Calibri"/>
              <a:cs typeface="Calibri"/>
            </a:endParaRPr>
          </a:p>
          <a:p>
            <a:pPr>
              <a:defRPr/>
            </a:pPr>
            <a:endParaRPr lang="en-US">
              <a:solidFill>
                <a:srgbClr val="000000"/>
              </a:solidFill>
              <a:latin typeface="Calibri"/>
              <a:cs typeface="Calibri"/>
            </a:endParaRPr>
          </a:p>
          <a:p>
            <a:pPr>
              <a:defRPr/>
            </a:pPr>
            <a:endParaRPr lang="en-US">
              <a:solidFill>
                <a:srgbClr val="000000"/>
              </a:solidFill>
              <a:latin typeface="Calibri"/>
              <a:cs typeface="Calibri"/>
            </a:endParaRPr>
          </a:p>
        </p:txBody>
      </p:sp>
      <p:pic>
        <p:nvPicPr>
          <p:cNvPr id="6" name="Picture 7" descr="DEQ staff member looking at a D-frame kick net">
            <a:extLst>
              <a:ext uri="{FF2B5EF4-FFF2-40B4-BE49-F238E27FC236}">
                <a16:creationId xmlns:a16="http://schemas.microsoft.com/office/drawing/2014/main" id="{CA935420-1B85-BC66-83CA-FE17B3A913F6}"/>
              </a:ext>
            </a:extLst>
          </p:cNvPr>
          <p:cNvPicPr>
            <a:picLocks noChangeAspect="1"/>
          </p:cNvPicPr>
          <p:nvPr/>
        </p:nvPicPr>
        <p:blipFill>
          <a:blip r:embed="rId5"/>
          <a:stretch>
            <a:fillRect/>
          </a:stretch>
        </p:blipFill>
        <p:spPr>
          <a:xfrm>
            <a:off x="6237857" y="-77218"/>
            <a:ext cx="3517561" cy="5747283"/>
          </a:xfrm>
          <a:prstGeom prst="rect">
            <a:avLst/>
          </a:prstGeom>
        </p:spPr>
      </p:pic>
    </p:spTree>
    <p:extLst>
      <p:ext uri="{BB962C8B-B14F-4D97-AF65-F5344CB8AC3E}">
        <p14:creationId xmlns:p14="http://schemas.microsoft.com/office/powerpoint/2010/main" val="1185625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073"/>
            <a:ext cx="9144000" cy="5733750"/>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528B"/>
              </a:solidFill>
              <a:effectLst/>
              <a:uLnTx/>
              <a:uFillTx/>
              <a:latin typeface="Calibri"/>
              <a:ea typeface="+mn-ea"/>
              <a:cs typeface="+mn-cs"/>
            </a:endParaRPr>
          </a:p>
        </p:txBody>
      </p:sp>
      <p:sp>
        <p:nvSpPr>
          <p:cNvPr id="7" name="TextBox 6"/>
          <p:cNvSpPr txBox="1"/>
          <p:nvPr/>
        </p:nvSpPr>
        <p:spPr>
          <a:xfrm>
            <a:off x="242493" y="78937"/>
            <a:ext cx="5211251" cy="1118255"/>
          </a:xfrm>
          <a:prstGeom prst="rect">
            <a:avLst/>
          </a:prstGeom>
          <a:noFill/>
        </p:spPr>
        <p:txBody>
          <a:bodyPr wrap="square" lIns="91440" tIns="45720" rIns="91440" bIns="45720" rtlCol="0" anchor="t">
            <a:spAutoFit/>
          </a:bodyPr>
          <a:lstStyle/>
          <a:p>
            <a:pPr>
              <a:lnSpc>
                <a:spcPts val="4000"/>
              </a:lnSpc>
              <a:defRPr/>
            </a:pPr>
            <a:r>
              <a:rPr lang="en-US" sz="3600">
                <a:solidFill>
                  <a:schemeClr val="bg1"/>
                </a:solidFill>
                <a:latin typeface="Gotham Book"/>
              </a:rPr>
              <a:t>Water Quality Monitoring &amp; Assessment Activities</a:t>
            </a:r>
            <a:endParaRPr lang="en-US" sz="3600">
              <a:solidFill>
                <a:schemeClr val="bg1"/>
              </a:solidFill>
              <a:latin typeface="Gotham Book"/>
              <a:cs typeface="Calibri"/>
            </a:endParaRP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4B31165-515C-614E-95DD-331AB30A028C}" type="slidenum">
              <a:rPr kumimoji="0" lang="en-US" sz="900" b="0" i="0" u="none" strike="noStrike" kern="1200" cap="none" spc="0" normalizeH="0" baseline="0" noProof="0" smtClean="0">
                <a:ln>
                  <a:noFill/>
                </a:ln>
                <a:solidFill>
                  <a:srgbClr val="03528B"/>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a:ln>
                <a:noFill/>
              </a:ln>
              <a:solidFill>
                <a:srgbClr val="03528B"/>
              </a:solidFill>
              <a:effectLst/>
              <a:uLnTx/>
              <a:uFillTx/>
              <a:latin typeface="Gotham Book"/>
              <a:ea typeface="+mn-ea"/>
            </a:endParaRPr>
          </a:p>
        </p:txBody>
      </p:sp>
      <p:pic>
        <p:nvPicPr>
          <p:cNvPr id="10" name="Picture 9">
            <a:extLst>
              <a:ext uri="{FF2B5EF4-FFF2-40B4-BE49-F238E27FC236}">
                <a16:creationId xmlns:a16="http://schemas.microsoft.com/office/drawing/2014/main" id="{716CC5CC-0C0F-426D-9996-667238359F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
        <p:nvSpPr>
          <p:cNvPr id="2" name="TextBox 1">
            <a:extLst>
              <a:ext uri="{FF2B5EF4-FFF2-40B4-BE49-F238E27FC236}">
                <a16:creationId xmlns:a16="http://schemas.microsoft.com/office/drawing/2014/main" id="{63BBF302-AE64-4535-A10E-B51B4238AFAB}"/>
              </a:ext>
            </a:extLst>
          </p:cNvPr>
          <p:cNvSpPr txBox="1"/>
          <p:nvPr/>
        </p:nvSpPr>
        <p:spPr>
          <a:xfrm>
            <a:off x="279791" y="1144408"/>
            <a:ext cx="5171805" cy="4493538"/>
          </a:xfrm>
          <a:prstGeom prst="rect">
            <a:avLst/>
          </a:prstGeom>
          <a:noFill/>
        </p:spPr>
        <p:txBody>
          <a:bodyPr wrap="square" lIns="91440" tIns="45720" rIns="91440" bIns="45720" rtlCol="0" anchor="t">
            <a:spAutoFit/>
          </a:bodyPr>
          <a:lstStyle/>
          <a:p>
            <a:pPr>
              <a:defRPr/>
            </a:pPr>
            <a:r>
              <a:rPr lang="en-US">
                <a:solidFill>
                  <a:schemeClr val="bg1"/>
                </a:solidFill>
                <a:latin typeface="Arial"/>
                <a:cs typeface="Arial"/>
              </a:rPr>
              <a:t>Assessment Method Development:</a:t>
            </a:r>
          </a:p>
          <a:p>
            <a:pPr lvl="1">
              <a:defRPr/>
            </a:pPr>
            <a:r>
              <a:rPr lang="en-US" sz="1600">
                <a:solidFill>
                  <a:schemeClr val="bg1"/>
                </a:solidFill>
                <a:latin typeface="Arial"/>
                <a:cs typeface="Arial"/>
              </a:rPr>
              <a:t>Phase I – Spring 2024</a:t>
            </a:r>
          </a:p>
          <a:p>
            <a:pPr marL="742950" lvl="1" indent="-285750">
              <a:buFont typeface="Arial"/>
              <a:buChar char="•"/>
              <a:defRPr/>
            </a:pPr>
            <a:r>
              <a:rPr lang="en-US" sz="1600">
                <a:solidFill>
                  <a:schemeClr val="bg1"/>
                </a:solidFill>
                <a:latin typeface="Arial"/>
                <a:cs typeface="Arial"/>
              </a:rPr>
              <a:t>Dissolved Oxygen – </a:t>
            </a:r>
            <a:r>
              <a:rPr lang="en-US" sz="1400">
                <a:solidFill>
                  <a:schemeClr val="bg1"/>
                </a:solidFill>
                <a:latin typeface="Arial"/>
                <a:cs typeface="Arial"/>
              </a:rPr>
              <a:t>All waters</a:t>
            </a:r>
            <a:endParaRPr lang="en-US" sz="1400">
              <a:solidFill>
                <a:schemeClr val="bg1"/>
              </a:solidFill>
              <a:latin typeface="Arial"/>
              <a:cs typeface="Calibri"/>
            </a:endParaRPr>
          </a:p>
          <a:p>
            <a:pPr marL="742950" lvl="1" indent="-285750">
              <a:buFont typeface="Arial"/>
              <a:buChar char="•"/>
              <a:defRPr/>
            </a:pPr>
            <a:r>
              <a:rPr lang="en-US" sz="1600">
                <a:solidFill>
                  <a:schemeClr val="bg1"/>
                </a:solidFill>
                <a:latin typeface="Arial"/>
                <a:cs typeface="Arial"/>
              </a:rPr>
              <a:t>pH – </a:t>
            </a:r>
            <a:r>
              <a:rPr lang="en-US" sz="1400">
                <a:solidFill>
                  <a:schemeClr val="bg1"/>
                </a:solidFill>
                <a:latin typeface="Arial"/>
                <a:cs typeface="Arial"/>
              </a:rPr>
              <a:t>All waters</a:t>
            </a:r>
          </a:p>
          <a:p>
            <a:pPr marL="742950" lvl="1" indent="-285750">
              <a:buFont typeface="Arial"/>
              <a:buChar char="•"/>
              <a:defRPr/>
            </a:pPr>
            <a:r>
              <a:rPr lang="en-US" sz="1400">
                <a:solidFill>
                  <a:schemeClr val="bg1"/>
                </a:solidFill>
                <a:latin typeface="Arial"/>
                <a:ea typeface="+mn-lt"/>
                <a:cs typeface="Arial"/>
              </a:rPr>
              <a:t>Ammonia – All waters</a:t>
            </a:r>
          </a:p>
          <a:p>
            <a:pPr marL="742950" lvl="1" indent="-285750">
              <a:buFont typeface="Arial"/>
              <a:buChar char="•"/>
              <a:defRPr/>
            </a:pPr>
            <a:r>
              <a:rPr lang="en-US" sz="1600">
                <a:solidFill>
                  <a:schemeClr val="bg1"/>
                </a:solidFill>
                <a:latin typeface="Arial"/>
                <a:ea typeface="+mn-lt"/>
                <a:cs typeface="+mn-lt"/>
              </a:rPr>
              <a:t>Temperature – </a:t>
            </a:r>
            <a:r>
              <a:rPr lang="en-US" sz="1400">
                <a:solidFill>
                  <a:schemeClr val="bg1"/>
                </a:solidFill>
                <a:latin typeface="Arial"/>
                <a:ea typeface="+mn-lt"/>
                <a:cs typeface="+mn-lt"/>
              </a:rPr>
              <a:t>Streams/Rivers</a:t>
            </a:r>
          </a:p>
          <a:p>
            <a:pPr lvl="1">
              <a:defRPr/>
            </a:pPr>
            <a:r>
              <a:rPr lang="en-US" sz="1600">
                <a:solidFill>
                  <a:schemeClr val="bg1"/>
                </a:solidFill>
                <a:latin typeface="Arial"/>
                <a:ea typeface="+mn-lt"/>
                <a:cs typeface="Calibri"/>
              </a:rPr>
              <a:t>Phase II – With 2022/24 IR</a:t>
            </a:r>
            <a:endParaRPr lang="en-US">
              <a:solidFill>
                <a:schemeClr val="bg1"/>
              </a:solidFill>
              <a:latin typeface="Arial"/>
              <a:ea typeface="+mn-lt"/>
              <a:cs typeface="Calibri"/>
            </a:endParaRPr>
          </a:p>
          <a:p>
            <a:pPr marL="742950" lvl="1" indent="-285750">
              <a:buFont typeface="Arial"/>
              <a:buChar char="•"/>
              <a:defRPr/>
            </a:pPr>
            <a:r>
              <a:rPr lang="en-US" sz="1600">
                <a:solidFill>
                  <a:schemeClr val="bg1"/>
                </a:solidFill>
                <a:latin typeface="Arial"/>
                <a:ea typeface="+mn-lt"/>
                <a:cs typeface="Calibri"/>
              </a:rPr>
              <a:t>Wadable Stream Nutrient Assessment Method Update  - to coincide or follow SB358 rules</a:t>
            </a:r>
            <a:endParaRPr lang="en-US">
              <a:solidFill>
                <a:schemeClr val="bg1"/>
              </a:solidFill>
              <a:latin typeface="Arial"/>
              <a:ea typeface="+mn-lt"/>
              <a:cs typeface="Calibri"/>
            </a:endParaRPr>
          </a:p>
          <a:p>
            <a:pPr marL="742950" lvl="1" indent="-285750">
              <a:buFont typeface="Arial"/>
              <a:buChar char="•"/>
              <a:defRPr/>
            </a:pPr>
            <a:r>
              <a:rPr lang="en-US" sz="1600">
                <a:solidFill>
                  <a:schemeClr val="bg1"/>
                </a:solidFill>
                <a:latin typeface="Arial"/>
                <a:ea typeface="+mn-lt"/>
                <a:cs typeface="Arial"/>
              </a:rPr>
              <a:t>Lake and Reservoir Eutrophication</a:t>
            </a:r>
            <a:r>
              <a:rPr lang="en-US" sz="1400">
                <a:solidFill>
                  <a:schemeClr val="bg1"/>
                </a:solidFill>
                <a:latin typeface="Arial"/>
                <a:ea typeface="+mn-lt"/>
                <a:cs typeface="Arial"/>
              </a:rPr>
              <a:t> (Algae, HABs, Nutrients)</a:t>
            </a:r>
            <a:endParaRPr lang="en-US">
              <a:solidFill>
                <a:schemeClr val="bg1"/>
              </a:solidFill>
              <a:latin typeface="Arial"/>
              <a:cs typeface="Calibri"/>
            </a:endParaRPr>
          </a:p>
          <a:p>
            <a:pPr marL="742950" lvl="1" indent="-285750">
              <a:buFont typeface="Arial"/>
              <a:buChar char="•"/>
              <a:defRPr/>
            </a:pPr>
            <a:r>
              <a:rPr lang="en-US" sz="1600">
                <a:solidFill>
                  <a:schemeClr val="bg1"/>
                </a:solidFill>
                <a:latin typeface="Arial"/>
                <a:ea typeface="+mn-lt"/>
                <a:cs typeface="Arial"/>
              </a:rPr>
              <a:t>Large River Eutrophication</a:t>
            </a:r>
            <a:r>
              <a:rPr lang="en-US" sz="1400">
                <a:solidFill>
                  <a:schemeClr val="bg1"/>
                </a:solidFill>
                <a:latin typeface="Arial"/>
                <a:ea typeface="+mn-lt"/>
                <a:cs typeface="Arial"/>
              </a:rPr>
              <a:t>  </a:t>
            </a:r>
          </a:p>
          <a:p>
            <a:pPr lvl="1">
              <a:defRPr/>
            </a:pPr>
            <a:r>
              <a:rPr lang="en-US" sz="1400">
                <a:solidFill>
                  <a:schemeClr val="bg1"/>
                </a:solidFill>
                <a:latin typeface="Arial"/>
                <a:ea typeface="+mn-lt"/>
                <a:cs typeface="Arial"/>
              </a:rPr>
              <a:t>      </a:t>
            </a:r>
            <a:r>
              <a:rPr lang="en-US" sz="1400">
                <a:solidFill>
                  <a:schemeClr val="bg1"/>
                </a:solidFill>
                <a:latin typeface="Arial"/>
                <a:ea typeface="+mn-lt"/>
                <a:cs typeface="+mn-lt"/>
              </a:rPr>
              <a:t>(Algae, Nutrients)</a:t>
            </a:r>
            <a:endParaRPr lang="en-US" sz="1400">
              <a:solidFill>
                <a:schemeClr val="bg1"/>
              </a:solidFill>
              <a:latin typeface="Arial"/>
              <a:ea typeface="+mn-lt"/>
              <a:cs typeface="Arial"/>
            </a:endParaRPr>
          </a:p>
          <a:p>
            <a:pPr marL="742950" lvl="1" indent="-285750">
              <a:buFont typeface="Arial"/>
              <a:buChar char="•"/>
              <a:defRPr/>
            </a:pPr>
            <a:r>
              <a:rPr lang="en-US" sz="1600">
                <a:solidFill>
                  <a:schemeClr val="bg1"/>
                </a:solidFill>
                <a:latin typeface="Arial"/>
                <a:ea typeface="+mn-lt"/>
                <a:cs typeface="Arial"/>
              </a:rPr>
              <a:t>Use of Fish Tissue Toxics Data</a:t>
            </a:r>
            <a:br>
              <a:rPr lang="en-US" sz="1600">
                <a:latin typeface="Arial"/>
                <a:ea typeface="+mn-lt"/>
                <a:cs typeface="Arial"/>
              </a:rPr>
            </a:br>
            <a:r>
              <a:rPr lang="en-US" sz="1400">
                <a:solidFill>
                  <a:schemeClr val="bg1"/>
                </a:solidFill>
                <a:latin typeface="Arial"/>
                <a:ea typeface="+mn-lt"/>
                <a:cs typeface="Arial"/>
              </a:rPr>
              <a:t>(Mercury, PCBs, Dioxins)</a:t>
            </a:r>
            <a:endParaRPr lang="en-US" sz="1300">
              <a:solidFill>
                <a:schemeClr val="bg1"/>
              </a:solidFill>
              <a:latin typeface="Arial"/>
              <a:cs typeface="Arial"/>
            </a:endParaRPr>
          </a:p>
          <a:p>
            <a:pPr>
              <a:defRPr/>
            </a:pPr>
            <a:endParaRPr lang="en-US">
              <a:solidFill>
                <a:srgbClr val="000000"/>
              </a:solidFill>
              <a:latin typeface="Calibri"/>
              <a:cs typeface="Calibri"/>
            </a:endParaRPr>
          </a:p>
          <a:p>
            <a:pPr>
              <a:defRPr/>
            </a:pPr>
            <a:endParaRPr lang="en-US">
              <a:solidFill>
                <a:srgbClr val="000000"/>
              </a:solidFill>
              <a:latin typeface="Calibri"/>
              <a:cs typeface="Calibri"/>
            </a:endParaRPr>
          </a:p>
        </p:txBody>
      </p:sp>
      <p:pic>
        <p:nvPicPr>
          <p:cNvPr id="14" name="Picture 13">
            <a:extLst>
              <a:ext uri="{FF2B5EF4-FFF2-40B4-BE49-F238E27FC236}">
                <a16:creationId xmlns:a16="http://schemas.microsoft.com/office/drawing/2014/main" id="{DB1EB990-070E-4519-8B12-DEE697B931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85324" y="-101141"/>
            <a:ext cx="723587" cy="5776508"/>
          </a:xfrm>
          <a:prstGeom prst="rect">
            <a:avLst/>
          </a:prstGeom>
        </p:spPr>
      </p:pic>
      <p:grpSp>
        <p:nvGrpSpPr>
          <p:cNvPr id="9" name="Group 8">
            <a:extLst>
              <a:ext uri="{FF2B5EF4-FFF2-40B4-BE49-F238E27FC236}">
                <a16:creationId xmlns:a16="http://schemas.microsoft.com/office/drawing/2014/main" id="{3B00EC63-DE5F-46E1-A537-9D5C642CDD85}"/>
              </a:ext>
            </a:extLst>
          </p:cNvPr>
          <p:cNvGrpSpPr/>
          <p:nvPr/>
        </p:nvGrpSpPr>
        <p:grpSpPr>
          <a:xfrm>
            <a:off x="5399393" y="-101142"/>
            <a:ext cx="843302" cy="5776508"/>
            <a:chOff x="4417410" y="-97452"/>
            <a:chExt cx="843302" cy="5776508"/>
          </a:xfrm>
        </p:grpSpPr>
        <p:sp>
          <p:nvSpPr>
            <p:cNvPr id="12" name="Rectangle 11">
              <a:extLst>
                <a:ext uri="{FF2B5EF4-FFF2-40B4-BE49-F238E27FC236}">
                  <a16:creationId xmlns:a16="http://schemas.microsoft.com/office/drawing/2014/main" id="{1B0015F0-A4E5-47F5-AF96-B5DF4D0F7342}"/>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40E20A0-8BD5-4A29-982B-DCC2B99D0A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pic>
        <p:nvPicPr>
          <p:cNvPr id="4" name="Picture 5">
            <a:extLst>
              <a:ext uri="{FF2B5EF4-FFF2-40B4-BE49-F238E27FC236}">
                <a16:creationId xmlns:a16="http://schemas.microsoft.com/office/drawing/2014/main" id="{87873E56-1CC2-4DAA-9F8B-846FA8CE3FBA}"/>
              </a:ext>
            </a:extLst>
          </p:cNvPr>
          <p:cNvPicPr>
            <a:picLocks noChangeAspect="1"/>
          </p:cNvPicPr>
          <p:nvPr/>
        </p:nvPicPr>
        <p:blipFill>
          <a:blip r:embed="rId5"/>
          <a:stretch>
            <a:fillRect/>
          </a:stretch>
        </p:blipFill>
        <p:spPr>
          <a:xfrm>
            <a:off x="6248262" y="-104400"/>
            <a:ext cx="2956477" cy="5752800"/>
          </a:xfrm>
          <a:prstGeom prst="rect">
            <a:avLst/>
          </a:prstGeom>
        </p:spPr>
      </p:pic>
    </p:spTree>
    <p:extLst>
      <p:ext uri="{BB962C8B-B14F-4D97-AF65-F5344CB8AC3E}">
        <p14:creationId xmlns:p14="http://schemas.microsoft.com/office/powerpoint/2010/main" val="158771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000" y="1878"/>
            <a:ext cx="9144000" cy="5733749"/>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528B"/>
              </a:solidFill>
              <a:effectLst/>
              <a:uLnTx/>
              <a:uFillTx/>
              <a:latin typeface="Calibri"/>
              <a:ea typeface="+mn-ea"/>
              <a:cs typeface="+mn-cs"/>
            </a:endParaRPr>
          </a:p>
        </p:txBody>
      </p:sp>
      <p:sp>
        <p:nvSpPr>
          <p:cNvPr id="7" name="TextBox 6"/>
          <p:cNvSpPr txBox="1"/>
          <p:nvPr/>
        </p:nvSpPr>
        <p:spPr>
          <a:xfrm>
            <a:off x="828065" y="126441"/>
            <a:ext cx="8076066" cy="687624"/>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ts val="45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Gotham Book"/>
                <a:cs typeface="Gotham Medium"/>
              </a:rPr>
              <a:t>Water Quality</a:t>
            </a:r>
            <a:r>
              <a:rPr lang="en-US" sz="4800">
                <a:solidFill>
                  <a:prstClr val="white"/>
                </a:solidFill>
                <a:latin typeface="Gotham Book"/>
                <a:cs typeface="Gotham Medium"/>
              </a:rPr>
              <a:t> Planning Bureau</a:t>
            </a:r>
            <a:endParaRPr kumimoji="0" lang="en-US" sz="4800" b="0" i="0" u="none" strike="noStrike" kern="1200" cap="none" spc="0" normalizeH="0" baseline="0" noProof="0">
              <a:ln>
                <a:noFill/>
              </a:ln>
              <a:solidFill>
                <a:prstClr val="white"/>
              </a:solidFill>
              <a:effectLst/>
              <a:uLnTx/>
              <a:uFillTx/>
              <a:latin typeface="Gotham Book"/>
              <a:cs typeface="Gotham Medium"/>
            </a:endParaRP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4B31165-515C-614E-95DD-331AB30A028C}" type="slidenum">
              <a:rPr kumimoji="0" lang="en-US" sz="900" b="0" i="0" u="none" strike="noStrike" kern="1200" cap="none" spc="0" normalizeH="0" baseline="0" noProof="0" smtClean="0">
                <a:ln>
                  <a:noFill/>
                </a:ln>
                <a:solidFill>
                  <a:srgbClr val="03528B"/>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3528B"/>
              </a:solidFill>
              <a:effectLst/>
              <a:uLnTx/>
              <a:uFillTx/>
              <a:latin typeface="Gotham Book"/>
              <a:ea typeface="+mn-ea"/>
            </a:endParaRPr>
          </a:p>
        </p:txBody>
      </p:sp>
      <p:pic>
        <p:nvPicPr>
          <p:cNvPr id="12" name="Picture 11">
            <a:extLst>
              <a:ext uri="{FF2B5EF4-FFF2-40B4-BE49-F238E27FC236}">
                <a16:creationId xmlns:a16="http://schemas.microsoft.com/office/drawing/2014/main" id="{ADD49CCD-31B1-4587-8813-0AE7C2CAE2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grpSp>
        <p:nvGrpSpPr>
          <p:cNvPr id="20" name="Group 19">
            <a:extLst>
              <a:ext uri="{FF2B5EF4-FFF2-40B4-BE49-F238E27FC236}">
                <a16:creationId xmlns:a16="http://schemas.microsoft.com/office/drawing/2014/main" id="{533B3AF4-E17E-406B-8E1B-53E2E0C1CF51}"/>
              </a:ext>
            </a:extLst>
          </p:cNvPr>
          <p:cNvGrpSpPr/>
          <p:nvPr/>
        </p:nvGrpSpPr>
        <p:grpSpPr>
          <a:xfrm flipH="1">
            <a:off x="-15238" y="-19502"/>
            <a:ext cx="843302" cy="5776508"/>
            <a:chOff x="4417410" y="-97452"/>
            <a:chExt cx="843302" cy="5776508"/>
          </a:xfrm>
        </p:grpSpPr>
        <p:sp>
          <p:nvSpPr>
            <p:cNvPr id="21" name="Rectangle 20">
              <a:extLst>
                <a:ext uri="{FF2B5EF4-FFF2-40B4-BE49-F238E27FC236}">
                  <a16:creationId xmlns:a16="http://schemas.microsoft.com/office/drawing/2014/main" id="{2D5EA7B9-B86D-4A81-B7BF-14FD059D2CB9}"/>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B163DACA-1264-4270-BAF0-F9ADAD04661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graphicFrame>
        <p:nvGraphicFramePr>
          <p:cNvPr id="2" name="Content Placeholder 3">
            <a:extLst>
              <a:ext uri="{FF2B5EF4-FFF2-40B4-BE49-F238E27FC236}">
                <a16:creationId xmlns:a16="http://schemas.microsoft.com/office/drawing/2014/main" id="{308CEA73-CFA5-D6C9-A0A6-059555E21759}"/>
              </a:ext>
            </a:extLst>
          </p:cNvPr>
          <p:cNvGraphicFramePr>
            <a:graphicFrameLocks noGrp="1"/>
          </p:cNvGraphicFramePr>
          <p:nvPr>
            <p:extLst>
              <p:ext uri="{D42A27DB-BD31-4B8C-83A1-F6EECF244321}">
                <p14:modId xmlns:p14="http://schemas.microsoft.com/office/powerpoint/2010/main" val="492622327"/>
              </p:ext>
            </p:extLst>
          </p:nvPr>
        </p:nvGraphicFramePr>
        <p:xfrm>
          <a:off x="326370" y="891256"/>
          <a:ext cx="8583835" cy="41563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217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H="1">
            <a:off x="3421485" y="-4515"/>
            <a:ext cx="5823157" cy="5762504"/>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145072" y="1006205"/>
            <a:ext cx="4998928" cy="3046988"/>
          </a:xfrm>
          <a:prstGeom prst="rect">
            <a:avLst/>
          </a:prstGeom>
          <a:noFill/>
        </p:spPr>
        <p:txBody>
          <a:bodyPr wrap="square" lIns="91440" tIns="45720" rIns="91440" bIns="45720" rtlCol="0" anchor="t">
            <a:spAutoFit/>
          </a:bodyPr>
          <a:lstStyle/>
          <a:p>
            <a:r>
              <a:rPr lang="en-US" sz="3600">
                <a:solidFill>
                  <a:schemeClr val="bg1"/>
                </a:solidFill>
                <a:latin typeface="Gotham Medium"/>
                <a:cs typeface="Gotham Medium"/>
              </a:rPr>
              <a:t>Update on Nutrient Water Quality Standards</a:t>
            </a:r>
          </a:p>
          <a:p>
            <a:endParaRPr lang="en-US" sz="3600">
              <a:solidFill>
                <a:schemeClr val="bg1"/>
              </a:solidFill>
              <a:latin typeface="Gotham Medium"/>
              <a:cs typeface="Gotham Medium"/>
            </a:endParaRPr>
          </a:p>
          <a:p>
            <a:pPr indent="-457200"/>
            <a:r>
              <a:rPr lang="en-US" sz="2800">
                <a:solidFill>
                  <a:schemeClr val="bg1"/>
                </a:solidFill>
                <a:latin typeface="Gotham Medium"/>
                <a:cs typeface="Calibri"/>
              </a:rPr>
              <a:t>- Katie Makarowski, </a:t>
            </a:r>
          </a:p>
          <a:p>
            <a:pPr indent="-457200"/>
            <a:r>
              <a:rPr lang="en-US" sz="2800">
                <a:solidFill>
                  <a:schemeClr val="bg1"/>
                </a:solidFill>
                <a:latin typeface="Gotham Medium"/>
                <a:cs typeface="Calibri"/>
              </a:rPr>
              <a:t>Water Quality Standards &amp; Modeling Section Supervisor</a:t>
            </a:r>
          </a:p>
        </p:txBody>
      </p:sp>
      <p:sp>
        <p:nvSpPr>
          <p:cNvPr id="14"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30</a:t>
            </a:fld>
            <a:endParaRPr lang="en-US">
              <a:solidFill>
                <a:srgbClr val="03528B"/>
              </a:solidFill>
            </a:endParaRPr>
          </a:p>
        </p:txBody>
      </p:sp>
      <p:grpSp>
        <p:nvGrpSpPr>
          <p:cNvPr id="11" name="Group 10">
            <a:extLst>
              <a:ext uri="{FF2B5EF4-FFF2-40B4-BE49-F238E27FC236}">
                <a16:creationId xmlns:a16="http://schemas.microsoft.com/office/drawing/2014/main" id="{187EEFA8-AE2B-43E4-9381-AD6D033583C7}"/>
              </a:ext>
            </a:extLst>
          </p:cNvPr>
          <p:cNvGrpSpPr/>
          <p:nvPr/>
        </p:nvGrpSpPr>
        <p:grpSpPr>
          <a:xfrm flipH="1">
            <a:off x="3133937" y="-119026"/>
            <a:ext cx="843302" cy="5899310"/>
            <a:chOff x="4417410" y="-97452"/>
            <a:chExt cx="843302" cy="5776508"/>
          </a:xfrm>
        </p:grpSpPr>
        <p:sp>
          <p:nvSpPr>
            <p:cNvPr id="12" name="Rectangle 11">
              <a:extLst>
                <a:ext uri="{FF2B5EF4-FFF2-40B4-BE49-F238E27FC236}">
                  <a16:creationId xmlns:a16="http://schemas.microsoft.com/office/drawing/2014/main" id="{0E0A512B-499F-4B2B-B86D-0EE8F41C37CF}"/>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427840B-E321-4C5C-A21B-954C508DEA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pic>
        <p:nvPicPr>
          <p:cNvPr id="16" name="Picture 15">
            <a:extLst>
              <a:ext uri="{FF2B5EF4-FFF2-40B4-BE49-F238E27FC236}">
                <a16:creationId xmlns:a16="http://schemas.microsoft.com/office/drawing/2014/main" id="{61B9CA04-FAF5-4608-8425-7BBBEF50AD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pic>
        <p:nvPicPr>
          <p:cNvPr id="2" name="Picture 3" descr="algae mats">
            <a:extLst>
              <a:ext uri="{FF2B5EF4-FFF2-40B4-BE49-F238E27FC236}">
                <a16:creationId xmlns:a16="http://schemas.microsoft.com/office/drawing/2014/main" id="{41B1E7F9-0055-4DF3-AC26-7BB534A7313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2520"/>
            <a:ext cx="3140015" cy="5745591"/>
          </a:xfrm>
          <a:prstGeom prst="rect">
            <a:avLst/>
          </a:prstGeom>
        </p:spPr>
      </p:pic>
    </p:spTree>
    <p:extLst>
      <p:ext uri="{BB962C8B-B14F-4D97-AF65-F5344CB8AC3E}">
        <p14:creationId xmlns:p14="http://schemas.microsoft.com/office/powerpoint/2010/main" val="696902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3719A-9204-5557-FF0B-784AB661653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4C659AC-3695-3240-83ED-A0975E664F01}"/>
              </a:ext>
            </a:extLst>
          </p:cNvPr>
          <p:cNvSpPr/>
          <p:nvPr/>
        </p:nvSpPr>
        <p:spPr>
          <a:xfrm>
            <a:off x="0" y="-76073"/>
            <a:ext cx="9144000" cy="5733750"/>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528B"/>
              </a:solidFill>
              <a:effectLst/>
              <a:uLnTx/>
              <a:uFillTx/>
              <a:latin typeface="Calibri"/>
              <a:ea typeface="+mn-ea"/>
              <a:cs typeface="+mn-cs"/>
            </a:endParaRPr>
          </a:p>
        </p:txBody>
      </p:sp>
      <p:sp>
        <p:nvSpPr>
          <p:cNvPr id="7" name="TextBox 6">
            <a:extLst>
              <a:ext uri="{FF2B5EF4-FFF2-40B4-BE49-F238E27FC236}">
                <a16:creationId xmlns:a16="http://schemas.microsoft.com/office/drawing/2014/main" id="{94B6D668-37B2-5F06-18D6-1354385219AD}"/>
              </a:ext>
            </a:extLst>
          </p:cNvPr>
          <p:cNvSpPr txBox="1"/>
          <p:nvPr/>
        </p:nvSpPr>
        <p:spPr>
          <a:xfrm>
            <a:off x="242493" y="78937"/>
            <a:ext cx="5211251" cy="1118255"/>
          </a:xfrm>
          <a:prstGeom prst="rect">
            <a:avLst/>
          </a:prstGeom>
          <a:noFill/>
        </p:spPr>
        <p:txBody>
          <a:bodyPr wrap="square" lIns="91440" tIns="45720" rIns="91440" bIns="45720" rtlCol="0" anchor="t">
            <a:spAutoFit/>
          </a:bodyPr>
          <a:lstStyle/>
          <a:p>
            <a:pPr>
              <a:lnSpc>
                <a:spcPts val="4000"/>
              </a:lnSpc>
              <a:defRPr/>
            </a:pPr>
            <a:r>
              <a:rPr lang="en-US" sz="3600">
                <a:solidFill>
                  <a:schemeClr val="bg1"/>
                </a:solidFill>
                <a:latin typeface="Gotham Book"/>
              </a:rPr>
              <a:t>Transition to Narrative Nutrient Standards</a:t>
            </a:r>
            <a:endParaRPr lang="en-US" sz="3600">
              <a:solidFill>
                <a:schemeClr val="bg1"/>
              </a:solidFill>
              <a:latin typeface="Gotham Book"/>
              <a:cs typeface="Calibri"/>
            </a:endParaRPr>
          </a:p>
        </p:txBody>
      </p:sp>
      <p:sp>
        <p:nvSpPr>
          <p:cNvPr id="11" name="Slide Number Placeholder 5">
            <a:extLst>
              <a:ext uri="{FF2B5EF4-FFF2-40B4-BE49-F238E27FC236}">
                <a16:creationId xmlns:a16="http://schemas.microsoft.com/office/drawing/2014/main" id="{1CA49AF0-4843-8914-B49D-1313A92D5A89}"/>
              </a:ext>
            </a:extLst>
          </p:cNvPr>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4B31165-515C-614E-95DD-331AB30A028C}" type="slidenum">
              <a:rPr kumimoji="0" lang="en-US" sz="900" b="0" i="0" u="none" strike="noStrike" kern="1200" cap="none" spc="0" normalizeH="0" baseline="0" noProof="0" smtClean="0">
                <a:ln>
                  <a:noFill/>
                </a:ln>
                <a:solidFill>
                  <a:srgbClr val="03528B"/>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a:ln>
                <a:noFill/>
              </a:ln>
              <a:solidFill>
                <a:srgbClr val="03528B"/>
              </a:solidFill>
              <a:effectLst/>
              <a:uLnTx/>
              <a:uFillTx/>
              <a:latin typeface="Gotham Book"/>
              <a:ea typeface="+mn-ea"/>
            </a:endParaRPr>
          </a:p>
        </p:txBody>
      </p:sp>
      <p:pic>
        <p:nvPicPr>
          <p:cNvPr id="10" name="Picture 9">
            <a:extLst>
              <a:ext uri="{FF2B5EF4-FFF2-40B4-BE49-F238E27FC236}">
                <a16:creationId xmlns:a16="http://schemas.microsoft.com/office/drawing/2014/main" id="{09B52D57-7ED9-E088-0F7A-010836270B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pic>
        <p:nvPicPr>
          <p:cNvPr id="1026" name="Picture 2">
            <a:extLst>
              <a:ext uri="{FF2B5EF4-FFF2-40B4-BE49-F238E27FC236}">
                <a16:creationId xmlns:a16="http://schemas.microsoft.com/office/drawing/2014/main" id="{4C0182C3-3971-D7C5-097E-61531537823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22980" y="-744573"/>
            <a:ext cx="3036359" cy="63794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AEACE99-7381-0842-75B4-57833425A27F}"/>
              </a:ext>
            </a:extLst>
          </p:cNvPr>
          <p:cNvSpPr txBox="1"/>
          <p:nvPr/>
        </p:nvSpPr>
        <p:spPr>
          <a:xfrm>
            <a:off x="279791" y="1536294"/>
            <a:ext cx="5171805" cy="3370153"/>
          </a:xfrm>
          <a:prstGeom prst="rect">
            <a:avLst/>
          </a:prstGeom>
          <a:noFill/>
        </p:spPr>
        <p:txBody>
          <a:bodyPr wrap="square" lIns="91440" tIns="45720" rIns="91440" bIns="45720" rtlCol="0" anchor="t">
            <a:spAutoFit/>
          </a:bodyPr>
          <a:lstStyle/>
          <a:p>
            <a:pPr>
              <a:spcAft>
                <a:spcPts val="600"/>
              </a:spcAft>
              <a:defRPr/>
            </a:pPr>
            <a:r>
              <a:rPr lang="en-US">
                <a:solidFill>
                  <a:schemeClr val="bg1"/>
                </a:solidFill>
                <a:latin typeface="Arial"/>
                <a:cs typeface="Arial"/>
              </a:rPr>
              <a:t>Senate Bill 358 (2021) </a:t>
            </a:r>
            <a:r>
              <a:rPr lang="en-US" b="0" i="0" u="none" strike="noStrike">
                <a:solidFill>
                  <a:srgbClr val="FFFFFF"/>
                </a:solidFill>
                <a:effectLst/>
                <a:latin typeface="Calibri" panose="020F0502020204030204" pitchFamily="34" charset="0"/>
              </a:rPr>
              <a:t>required DEQ to: </a:t>
            </a:r>
          </a:p>
          <a:p>
            <a:pPr marL="285750" indent="-285750">
              <a:spcAft>
                <a:spcPts val="600"/>
              </a:spcAft>
              <a:buFont typeface="Arial" panose="020B0604020202020204" pitchFamily="34" charset="0"/>
              <a:buChar char="•"/>
              <a:defRPr/>
            </a:pPr>
            <a:r>
              <a:rPr lang="en-US">
                <a:solidFill>
                  <a:srgbClr val="FFFFFF"/>
                </a:solidFill>
                <a:latin typeface="Calibri" panose="020F0502020204030204" pitchFamily="34" charset="0"/>
              </a:rPr>
              <a:t>Adopt rules related to </a:t>
            </a:r>
            <a:r>
              <a:rPr lang="en-US" b="0" i="0" u="none" strike="noStrike">
                <a:solidFill>
                  <a:srgbClr val="FFFFFF"/>
                </a:solidFill>
                <a:effectLst/>
                <a:latin typeface="Calibri" panose="020F0502020204030204" pitchFamily="34" charset="0"/>
              </a:rPr>
              <a:t>narrative nutrient standards</a:t>
            </a:r>
          </a:p>
          <a:p>
            <a:pPr marL="285750" indent="-285750">
              <a:spcAft>
                <a:spcPts val="600"/>
              </a:spcAft>
              <a:buFont typeface="Arial" panose="020B0604020202020204" pitchFamily="34" charset="0"/>
              <a:buChar char="•"/>
              <a:defRPr/>
            </a:pPr>
            <a:r>
              <a:rPr lang="en-US">
                <a:solidFill>
                  <a:srgbClr val="FFFFFF"/>
                </a:solidFill>
                <a:latin typeface="Calibri" panose="020F0502020204030204" pitchFamily="34" charset="0"/>
              </a:rPr>
              <a:t>Delete references to numeric nutrient standards</a:t>
            </a:r>
          </a:p>
          <a:p>
            <a:pPr marL="285750" indent="-285750">
              <a:buFont typeface="Arial" panose="020B0604020202020204" pitchFamily="34" charset="0"/>
              <a:buChar char="•"/>
              <a:defRPr/>
            </a:pPr>
            <a:r>
              <a:rPr lang="en-US" b="0" i="0" u="none" strike="noStrike">
                <a:solidFill>
                  <a:srgbClr val="FFFFFF"/>
                </a:solidFill>
                <a:effectLst/>
                <a:latin typeface="Calibri" panose="020F0502020204030204" pitchFamily="34" charset="0"/>
              </a:rPr>
              <a:t>Deve</a:t>
            </a:r>
            <a:r>
              <a:rPr lang="en-US">
                <a:solidFill>
                  <a:srgbClr val="FFFFFF"/>
                </a:solidFill>
                <a:latin typeface="Calibri" panose="020F0502020204030204" pitchFamily="34" charset="0"/>
              </a:rPr>
              <a:t>lop an </a:t>
            </a:r>
            <a:r>
              <a:rPr lang="en-US" b="0" i="0" u="none" strike="noStrike">
                <a:solidFill>
                  <a:srgbClr val="FFFFFF"/>
                </a:solidFill>
                <a:effectLst/>
                <a:latin typeface="Calibri" panose="020F0502020204030204" pitchFamily="34" charset="0"/>
              </a:rPr>
              <a:t>Adaptive Management Program (incremental watershed approach to protecting water quality).  </a:t>
            </a:r>
          </a:p>
          <a:p>
            <a:pPr marL="285750" indent="-285750">
              <a:buFont typeface="Arial" panose="020B0604020202020204" pitchFamily="34" charset="0"/>
              <a:buChar char="•"/>
              <a:defRPr/>
            </a:pPr>
            <a:endParaRPr lang="en-US">
              <a:solidFill>
                <a:srgbClr val="FFFFFF"/>
              </a:solidFill>
              <a:latin typeface="Calibri" panose="020F0502020204030204" pitchFamily="34" charset="0"/>
              <a:cs typeface="Calibri"/>
            </a:endParaRPr>
          </a:p>
          <a:p>
            <a:pPr>
              <a:defRPr/>
            </a:pPr>
            <a:r>
              <a:rPr lang="en-US">
                <a:solidFill>
                  <a:srgbClr val="FFFFFF"/>
                </a:solidFill>
                <a:latin typeface="Calibri" panose="020F0502020204030204" pitchFamily="34" charset="0"/>
                <a:cs typeface="Calibri"/>
              </a:rPr>
              <a:t>Consultation with Nutrient Work Group</a:t>
            </a:r>
          </a:p>
          <a:p>
            <a:pPr marL="285750" indent="-285750" algn="l" rtl="0" fontAlgn="base">
              <a:buFont typeface="Arial" panose="020B0604020202020204" pitchFamily="34" charset="0"/>
              <a:buChar char="•"/>
            </a:pPr>
            <a:r>
              <a:rPr lang="en-US" b="0" i="0" u="none" strike="noStrike">
                <a:solidFill>
                  <a:srgbClr val="FFFFFF"/>
                </a:solidFill>
                <a:effectLst/>
                <a:latin typeface="Calibri" panose="020F0502020204030204" pitchFamily="34" charset="0"/>
              </a:rPr>
              <a:t>45 meetings since August 2020</a:t>
            </a:r>
          </a:p>
          <a:p>
            <a:pPr marL="285750" indent="-285750" algn="l" rtl="0" fontAlgn="base">
              <a:buFont typeface="Arial" panose="020B0604020202020204" pitchFamily="34" charset="0"/>
              <a:buChar char="•"/>
            </a:pPr>
            <a:r>
              <a:rPr lang="en-US">
                <a:solidFill>
                  <a:srgbClr val="FFFFFF"/>
                </a:solidFill>
                <a:latin typeface="Calibri" panose="020F0502020204030204" pitchFamily="34" charset="0"/>
              </a:rPr>
              <a:t>40</a:t>
            </a:r>
            <a:r>
              <a:rPr lang="en-US" b="0" i="0" u="none" strike="noStrike">
                <a:solidFill>
                  <a:srgbClr val="FFFFFF"/>
                </a:solidFill>
                <a:effectLst/>
                <a:latin typeface="Calibri" panose="020F0502020204030204" pitchFamily="34" charset="0"/>
              </a:rPr>
              <a:t> since SB 358 signed into law in April 2021 </a:t>
            </a:r>
            <a:endParaRPr lang="en-US" b="0" i="0">
              <a:solidFill>
                <a:srgbClr val="000000"/>
              </a:solidFill>
              <a:effectLst/>
              <a:latin typeface="Arial" panose="020B0604020202020204" pitchFamily="34" charset="0"/>
            </a:endParaRPr>
          </a:p>
          <a:p>
            <a:pPr>
              <a:defRPr/>
            </a:pPr>
            <a:endParaRPr lang="en-US">
              <a:solidFill>
                <a:srgbClr val="000000"/>
              </a:solidFill>
              <a:latin typeface="Calibri"/>
              <a:cs typeface="Calibri"/>
            </a:endParaRPr>
          </a:p>
        </p:txBody>
      </p:sp>
      <p:pic>
        <p:nvPicPr>
          <p:cNvPr id="14" name="Picture 13">
            <a:extLst>
              <a:ext uri="{FF2B5EF4-FFF2-40B4-BE49-F238E27FC236}">
                <a16:creationId xmlns:a16="http://schemas.microsoft.com/office/drawing/2014/main" id="{D0D3ADA6-3DBF-D2B4-4CB2-2E529EEE3D1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85324" y="-101141"/>
            <a:ext cx="723587" cy="5776508"/>
          </a:xfrm>
          <a:prstGeom prst="rect">
            <a:avLst/>
          </a:prstGeom>
        </p:spPr>
      </p:pic>
      <p:grpSp>
        <p:nvGrpSpPr>
          <p:cNvPr id="9" name="Group 8">
            <a:extLst>
              <a:ext uri="{FF2B5EF4-FFF2-40B4-BE49-F238E27FC236}">
                <a16:creationId xmlns:a16="http://schemas.microsoft.com/office/drawing/2014/main" id="{F92C1926-1EB1-CAF6-04DD-CB525BADFC90}"/>
              </a:ext>
            </a:extLst>
          </p:cNvPr>
          <p:cNvGrpSpPr/>
          <p:nvPr/>
        </p:nvGrpSpPr>
        <p:grpSpPr>
          <a:xfrm>
            <a:off x="5399393" y="-101142"/>
            <a:ext cx="843302" cy="5776508"/>
            <a:chOff x="4417410" y="-97452"/>
            <a:chExt cx="843302" cy="5776508"/>
          </a:xfrm>
        </p:grpSpPr>
        <p:sp>
          <p:nvSpPr>
            <p:cNvPr id="12" name="Rectangle 11">
              <a:extLst>
                <a:ext uri="{FF2B5EF4-FFF2-40B4-BE49-F238E27FC236}">
                  <a16:creationId xmlns:a16="http://schemas.microsoft.com/office/drawing/2014/main" id="{05C56AF6-F77B-3CC0-CBBE-827F1182EAB5}"/>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3F07EC2-B7E6-CAEA-D100-26F37932A4D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spTree>
    <p:extLst>
      <p:ext uri="{BB962C8B-B14F-4D97-AF65-F5344CB8AC3E}">
        <p14:creationId xmlns:p14="http://schemas.microsoft.com/office/powerpoint/2010/main" val="2560321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BB513-ABBE-A315-CA5C-298E3202CC4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D851504-D052-88EF-788B-DF9A791D010F}"/>
              </a:ext>
            </a:extLst>
          </p:cNvPr>
          <p:cNvSpPr/>
          <p:nvPr/>
        </p:nvSpPr>
        <p:spPr>
          <a:xfrm>
            <a:off x="0" y="-76073"/>
            <a:ext cx="9144000" cy="5733750"/>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528B"/>
              </a:solidFill>
              <a:effectLst/>
              <a:uLnTx/>
              <a:uFillTx/>
              <a:latin typeface="Calibri"/>
              <a:ea typeface="+mn-ea"/>
              <a:cs typeface="+mn-cs"/>
            </a:endParaRPr>
          </a:p>
        </p:txBody>
      </p:sp>
      <p:sp>
        <p:nvSpPr>
          <p:cNvPr id="7" name="TextBox 6">
            <a:extLst>
              <a:ext uri="{FF2B5EF4-FFF2-40B4-BE49-F238E27FC236}">
                <a16:creationId xmlns:a16="http://schemas.microsoft.com/office/drawing/2014/main" id="{77E4BB6C-A844-CD67-F55D-05BB624125F3}"/>
              </a:ext>
            </a:extLst>
          </p:cNvPr>
          <p:cNvSpPr txBox="1"/>
          <p:nvPr/>
        </p:nvSpPr>
        <p:spPr>
          <a:xfrm>
            <a:off x="242493" y="-19037"/>
            <a:ext cx="5223116" cy="1118255"/>
          </a:xfrm>
          <a:prstGeom prst="rect">
            <a:avLst/>
          </a:prstGeom>
          <a:noFill/>
        </p:spPr>
        <p:txBody>
          <a:bodyPr wrap="square" lIns="91440" tIns="45720" rIns="91440" bIns="45720" rtlCol="0" anchor="t">
            <a:spAutoFit/>
          </a:bodyPr>
          <a:lstStyle/>
          <a:p>
            <a:pPr>
              <a:lnSpc>
                <a:spcPts val="4000"/>
              </a:lnSpc>
              <a:defRPr/>
            </a:pPr>
            <a:r>
              <a:rPr lang="en-US" sz="3600">
                <a:solidFill>
                  <a:schemeClr val="bg1"/>
                </a:solidFill>
                <a:latin typeface="Gotham Book"/>
              </a:rPr>
              <a:t>Narrative Nutrient Rulemaking</a:t>
            </a:r>
            <a:endParaRPr lang="en-US" sz="3600">
              <a:solidFill>
                <a:schemeClr val="bg1"/>
              </a:solidFill>
              <a:latin typeface="Gotham Book"/>
              <a:cs typeface="Calibri"/>
            </a:endParaRPr>
          </a:p>
        </p:txBody>
      </p:sp>
      <p:sp>
        <p:nvSpPr>
          <p:cNvPr id="11" name="Slide Number Placeholder 5">
            <a:extLst>
              <a:ext uri="{FF2B5EF4-FFF2-40B4-BE49-F238E27FC236}">
                <a16:creationId xmlns:a16="http://schemas.microsoft.com/office/drawing/2014/main" id="{556119B0-605E-EE0B-A972-7DD73F67071C}"/>
              </a:ext>
            </a:extLst>
          </p:cNvPr>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4B31165-515C-614E-95DD-331AB30A028C}" type="slidenum">
              <a:rPr kumimoji="0" lang="en-US" sz="900" b="0" i="0" u="none" strike="noStrike" kern="1200" cap="none" spc="0" normalizeH="0" baseline="0" noProof="0" smtClean="0">
                <a:ln>
                  <a:noFill/>
                </a:ln>
                <a:solidFill>
                  <a:srgbClr val="03528B"/>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a:ln>
                <a:noFill/>
              </a:ln>
              <a:solidFill>
                <a:srgbClr val="03528B"/>
              </a:solidFill>
              <a:effectLst/>
              <a:uLnTx/>
              <a:uFillTx/>
              <a:latin typeface="Gotham Book"/>
              <a:ea typeface="+mn-ea"/>
            </a:endParaRPr>
          </a:p>
        </p:txBody>
      </p:sp>
      <p:pic>
        <p:nvPicPr>
          <p:cNvPr id="10" name="Picture 9">
            <a:extLst>
              <a:ext uri="{FF2B5EF4-FFF2-40B4-BE49-F238E27FC236}">
                <a16:creationId xmlns:a16="http://schemas.microsoft.com/office/drawing/2014/main" id="{FB40B47C-27D7-8BC0-B5B5-CB0247B4CA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pic>
        <p:nvPicPr>
          <p:cNvPr id="1026" name="Picture 2">
            <a:extLst>
              <a:ext uri="{FF2B5EF4-FFF2-40B4-BE49-F238E27FC236}">
                <a16:creationId xmlns:a16="http://schemas.microsoft.com/office/drawing/2014/main" id="{FB52648E-FAC0-931E-58A3-A2D89E4E6AA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22980" y="-744573"/>
            <a:ext cx="3036359" cy="63794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07131E9-51AF-CA78-167E-F9B38DD525BE}"/>
              </a:ext>
            </a:extLst>
          </p:cNvPr>
          <p:cNvSpPr txBox="1"/>
          <p:nvPr/>
        </p:nvSpPr>
        <p:spPr>
          <a:xfrm>
            <a:off x="279791" y="1144404"/>
            <a:ext cx="5171805" cy="4431983"/>
          </a:xfrm>
          <a:prstGeom prst="rect">
            <a:avLst/>
          </a:prstGeom>
          <a:noFill/>
        </p:spPr>
        <p:txBody>
          <a:bodyPr wrap="square" lIns="91440" tIns="45720" rIns="91440" bIns="45720" rtlCol="0" anchor="t">
            <a:spAutoFit/>
          </a:bodyPr>
          <a:lstStyle/>
          <a:p>
            <a:pPr>
              <a:spcAft>
                <a:spcPts val="600"/>
              </a:spcAft>
              <a:defRPr/>
            </a:pPr>
            <a:r>
              <a:rPr lang="en-US">
                <a:solidFill>
                  <a:schemeClr val="bg1"/>
                </a:solidFill>
                <a:cs typeface="Arial"/>
              </a:rPr>
              <a:t>New Rule I - </a:t>
            </a:r>
            <a:r>
              <a:rPr lang="en-US">
                <a:solidFill>
                  <a:srgbClr val="FFFFFF"/>
                </a:solidFill>
              </a:rPr>
              <a:t>TRANSLATION OF NARRATIVE NUTRIENT STANDARDS</a:t>
            </a:r>
          </a:p>
          <a:p>
            <a:pPr marL="285750" indent="-285750">
              <a:spcAft>
                <a:spcPts val="600"/>
              </a:spcAft>
              <a:buFont typeface="Arial" panose="020B0604020202020204" pitchFamily="34" charset="0"/>
              <a:buChar char="•"/>
              <a:defRPr/>
            </a:pPr>
            <a:r>
              <a:rPr lang="en-US">
                <a:solidFill>
                  <a:srgbClr val="FFFFFF"/>
                </a:solidFill>
              </a:rPr>
              <a:t>Translators identify causal and response variables and thresholds to protect beneficial uses; used to determine if narrative nutrient standard is met </a:t>
            </a:r>
          </a:p>
          <a:p>
            <a:pPr>
              <a:spcAft>
                <a:spcPts val="600"/>
              </a:spcAft>
              <a:defRPr/>
            </a:pPr>
            <a:endParaRPr lang="en-US" sz="800">
              <a:solidFill>
                <a:schemeClr val="bg1"/>
              </a:solidFill>
              <a:cs typeface="Arial"/>
            </a:endParaRPr>
          </a:p>
          <a:p>
            <a:pPr>
              <a:spcAft>
                <a:spcPts val="600"/>
              </a:spcAft>
              <a:defRPr/>
            </a:pPr>
            <a:r>
              <a:rPr lang="en-US">
                <a:solidFill>
                  <a:schemeClr val="bg1"/>
                </a:solidFill>
                <a:cs typeface="Arial"/>
              </a:rPr>
              <a:t>New Rule II - IMPLEMENTATION OF THE ADAPTIVE MANAGEMENT PROGRAM FOR NARRATIVE NUTRIENT STANDARDS </a:t>
            </a:r>
          </a:p>
          <a:p>
            <a:pPr marL="285750" indent="-285750">
              <a:spcAft>
                <a:spcPts val="1200"/>
              </a:spcAft>
              <a:buFont typeface="Arial" panose="020B0604020202020204" pitchFamily="34" charset="0"/>
              <a:buChar char="•"/>
              <a:defRPr/>
            </a:pPr>
            <a:r>
              <a:rPr lang="en-US">
                <a:solidFill>
                  <a:srgbClr val="FFFFFF"/>
                </a:solidFill>
                <a:latin typeface="Calibri" panose="020F0502020204030204" pitchFamily="34" charset="0"/>
              </a:rPr>
              <a:t>New, optional compliance approach implemented within MPDES permitting program to address nutrient sources in watersheds</a:t>
            </a:r>
          </a:p>
          <a:p>
            <a:pPr>
              <a:spcAft>
                <a:spcPts val="1200"/>
              </a:spcAft>
              <a:defRPr/>
            </a:pPr>
            <a:r>
              <a:rPr lang="en-US">
                <a:solidFill>
                  <a:schemeClr val="bg1"/>
                </a:solidFill>
                <a:cs typeface="Arial"/>
              </a:rPr>
              <a:t>Circular DEQ-15</a:t>
            </a:r>
          </a:p>
          <a:p>
            <a:pPr>
              <a:spcAft>
                <a:spcPts val="600"/>
              </a:spcAft>
              <a:defRPr/>
            </a:pPr>
            <a:r>
              <a:rPr lang="en-US">
                <a:solidFill>
                  <a:schemeClr val="bg1"/>
                </a:solidFill>
                <a:cs typeface="Arial"/>
              </a:rPr>
              <a:t>Amend and repeal related rules</a:t>
            </a:r>
          </a:p>
        </p:txBody>
      </p:sp>
      <p:pic>
        <p:nvPicPr>
          <p:cNvPr id="14" name="Picture 13">
            <a:extLst>
              <a:ext uri="{FF2B5EF4-FFF2-40B4-BE49-F238E27FC236}">
                <a16:creationId xmlns:a16="http://schemas.microsoft.com/office/drawing/2014/main" id="{09985CD2-D2A3-E910-992C-B0B56A7D43A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85324" y="-101141"/>
            <a:ext cx="723587" cy="5776508"/>
          </a:xfrm>
          <a:prstGeom prst="rect">
            <a:avLst/>
          </a:prstGeom>
        </p:spPr>
      </p:pic>
      <p:grpSp>
        <p:nvGrpSpPr>
          <p:cNvPr id="9" name="Group 8">
            <a:extLst>
              <a:ext uri="{FF2B5EF4-FFF2-40B4-BE49-F238E27FC236}">
                <a16:creationId xmlns:a16="http://schemas.microsoft.com/office/drawing/2014/main" id="{62A8DD91-F895-8C85-A937-4FE1DE7688B6}"/>
              </a:ext>
            </a:extLst>
          </p:cNvPr>
          <p:cNvGrpSpPr/>
          <p:nvPr/>
        </p:nvGrpSpPr>
        <p:grpSpPr>
          <a:xfrm>
            <a:off x="5399393" y="-101142"/>
            <a:ext cx="843302" cy="5776508"/>
            <a:chOff x="4417410" y="-97452"/>
            <a:chExt cx="843302" cy="5776508"/>
          </a:xfrm>
        </p:grpSpPr>
        <p:sp>
          <p:nvSpPr>
            <p:cNvPr id="12" name="Rectangle 11">
              <a:extLst>
                <a:ext uri="{FF2B5EF4-FFF2-40B4-BE49-F238E27FC236}">
                  <a16:creationId xmlns:a16="http://schemas.microsoft.com/office/drawing/2014/main" id="{A82C1F75-5474-873F-DF73-9AB30C6049DE}"/>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65841EA-E31F-A767-D220-083B8DAB71C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spTree>
    <p:extLst>
      <p:ext uri="{BB962C8B-B14F-4D97-AF65-F5344CB8AC3E}">
        <p14:creationId xmlns:p14="http://schemas.microsoft.com/office/powerpoint/2010/main" val="3048988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9C71F-F65C-CEFF-9B98-D410823AA81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09118C4-72D1-D293-52E2-29EE7F35E78B}"/>
              </a:ext>
            </a:extLst>
          </p:cNvPr>
          <p:cNvSpPr/>
          <p:nvPr/>
        </p:nvSpPr>
        <p:spPr>
          <a:xfrm>
            <a:off x="0" y="0"/>
            <a:ext cx="9144000" cy="5733750"/>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528B"/>
              </a:solidFill>
              <a:effectLst/>
              <a:uLnTx/>
              <a:uFillTx/>
              <a:latin typeface="Calibri"/>
              <a:ea typeface="+mn-ea"/>
              <a:cs typeface="+mn-cs"/>
            </a:endParaRPr>
          </a:p>
        </p:txBody>
      </p:sp>
      <p:sp>
        <p:nvSpPr>
          <p:cNvPr id="7" name="TextBox 6">
            <a:extLst>
              <a:ext uri="{FF2B5EF4-FFF2-40B4-BE49-F238E27FC236}">
                <a16:creationId xmlns:a16="http://schemas.microsoft.com/office/drawing/2014/main" id="{23FE3F4A-8213-7B96-82B6-8BF4F3D91371}"/>
              </a:ext>
            </a:extLst>
          </p:cNvPr>
          <p:cNvSpPr txBox="1"/>
          <p:nvPr/>
        </p:nvSpPr>
        <p:spPr>
          <a:xfrm>
            <a:off x="6072878" y="101248"/>
            <a:ext cx="2831252" cy="1570686"/>
          </a:xfrm>
          <a:prstGeom prst="rect">
            <a:avLst/>
          </a:prstGeom>
          <a:noFill/>
        </p:spPr>
        <p:txBody>
          <a:bodyPr wrap="square" lIns="91440" tIns="45720" rIns="91440" bIns="45720" rtlCol="0" anchor="t">
            <a:spAutoFit/>
          </a:bodyPr>
          <a:lstStyle/>
          <a:p>
            <a:pPr algn="ctr">
              <a:lnSpc>
                <a:spcPts val="4000"/>
              </a:lnSpc>
              <a:defRPr/>
            </a:pPr>
            <a:r>
              <a:rPr lang="en-US" sz="3600">
                <a:solidFill>
                  <a:schemeClr val="bg1"/>
                </a:solidFill>
                <a:latin typeface="Gotham Book"/>
              </a:rPr>
              <a:t>Rulemaking Timeline</a:t>
            </a:r>
          </a:p>
          <a:p>
            <a:pPr>
              <a:lnSpc>
                <a:spcPts val="4000"/>
              </a:lnSpc>
              <a:defRPr/>
            </a:pPr>
            <a:r>
              <a:rPr lang="en-US" sz="2000">
                <a:solidFill>
                  <a:schemeClr val="bg1"/>
                </a:solidFill>
                <a:latin typeface="Gotham Book"/>
                <a:cs typeface="Calibri"/>
              </a:rPr>
              <a:t>*dates subject to change</a:t>
            </a:r>
          </a:p>
        </p:txBody>
      </p:sp>
      <p:sp>
        <p:nvSpPr>
          <p:cNvPr id="11" name="Slide Number Placeholder 5">
            <a:extLst>
              <a:ext uri="{FF2B5EF4-FFF2-40B4-BE49-F238E27FC236}">
                <a16:creationId xmlns:a16="http://schemas.microsoft.com/office/drawing/2014/main" id="{4D26C043-ADE8-A0C2-8D3F-2BE8B29BC6BE}"/>
              </a:ext>
            </a:extLst>
          </p:cNvPr>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4B31165-515C-614E-95DD-331AB30A028C}" type="slidenum">
              <a:rPr kumimoji="0" lang="en-US" sz="900" b="0" i="0" u="none" strike="noStrike" kern="1200" cap="none" spc="0" normalizeH="0" baseline="0" noProof="0" smtClean="0">
                <a:ln>
                  <a:noFill/>
                </a:ln>
                <a:solidFill>
                  <a:srgbClr val="03528B"/>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a:ln>
                <a:noFill/>
              </a:ln>
              <a:solidFill>
                <a:srgbClr val="03528B"/>
              </a:solidFill>
              <a:effectLst/>
              <a:uLnTx/>
              <a:uFillTx/>
              <a:latin typeface="Gotham Book"/>
              <a:ea typeface="+mn-ea"/>
            </a:endParaRPr>
          </a:p>
        </p:txBody>
      </p:sp>
      <p:pic>
        <p:nvPicPr>
          <p:cNvPr id="10" name="Picture 9">
            <a:extLst>
              <a:ext uri="{FF2B5EF4-FFF2-40B4-BE49-F238E27FC236}">
                <a16:creationId xmlns:a16="http://schemas.microsoft.com/office/drawing/2014/main" id="{8A9AF052-1C38-4DD4-6B21-1671A14E4F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
        <p:nvSpPr>
          <p:cNvPr id="3" name="Rectangle: Rounded Corners 2">
            <a:extLst>
              <a:ext uri="{FF2B5EF4-FFF2-40B4-BE49-F238E27FC236}">
                <a16:creationId xmlns:a16="http://schemas.microsoft.com/office/drawing/2014/main" id="{03419D6D-F633-2AFF-9D96-66281CB8EE6C}"/>
              </a:ext>
            </a:extLst>
          </p:cNvPr>
          <p:cNvSpPr/>
          <p:nvPr/>
        </p:nvSpPr>
        <p:spPr>
          <a:xfrm>
            <a:off x="162596" y="101248"/>
            <a:ext cx="5744429" cy="717610"/>
          </a:xfrm>
          <a:prstGeom prst="roundRect">
            <a:avLst/>
          </a:prstGeom>
          <a:solidFill>
            <a:srgbClr val="0F6FC6"/>
          </a:solidFill>
          <a:ln>
            <a:solidFill>
              <a:srgbClr val="B8E1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t>2021 to 2024 </a:t>
            </a:r>
            <a:r>
              <a:rPr lang="en-US"/>
              <a:t>- Conceptual review and initial drafting; 			                  Consultation with Nutrient Work Group</a:t>
            </a:r>
          </a:p>
        </p:txBody>
      </p:sp>
      <p:sp>
        <p:nvSpPr>
          <p:cNvPr id="6" name="Rectangle: Rounded Corners 5">
            <a:extLst>
              <a:ext uri="{FF2B5EF4-FFF2-40B4-BE49-F238E27FC236}">
                <a16:creationId xmlns:a16="http://schemas.microsoft.com/office/drawing/2014/main" id="{90290C42-97BC-3F1D-9428-58E76934D586}"/>
              </a:ext>
            </a:extLst>
          </p:cNvPr>
          <p:cNvSpPr/>
          <p:nvPr/>
        </p:nvSpPr>
        <p:spPr>
          <a:xfrm>
            <a:off x="165838" y="1771830"/>
            <a:ext cx="5744423" cy="361757"/>
          </a:xfrm>
          <a:prstGeom prst="roundRect">
            <a:avLst/>
          </a:prstGeom>
          <a:solidFill>
            <a:srgbClr val="0F6FC6"/>
          </a:solidFill>
          <a:ln>
            <a:solidFill>
              <a:srgbClr val="B8E1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US" b="1">
                <a:solidFill>
                  <a:schemeClr val="bg1"/>
                </a:solidFill>
              </a:rPr>
              <a:t>March 18, 2024 </a:t>
            </a:r>
            <a:r>
              <a:rPr lang="en-US">
                <a:solidFill>
                  <a:schemeClr val="bg1"/>
                </a:solidFill>
              </a:rPr>
              <a:t>- Rulemaking </a:t>
            </a: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overview to WPIC</a:t>
            </a:r>
          </a:p>
        </p:txBody>
      </p:sp>
      <p:sp>
        <p:nvSpPr>
          <p:cNvPr id="8" name="Rectangle: Rounded Corners 7">
            <a:extLst>
              <a:ext uri="{FF2B5EF4-FFF2-40B4-BE49-F238E27FC236}">
                <a16:creationId xmlns:a16="http://schemas.microsoft.com/office/drawing/2014/main" id="{72A8E7FD-13BA-C7AF-9EAB-AB5F0FE81A0B}"/>
              </a:ext>
            </a:extLst>
          </p:cNvPr>
          <p:cNvSpPr/>
          <p:nvPr/>
        </p:nvSpPr>
        <p:spPr>
          <a:xfrm>
            <a:off x="165836" y="1353165"/>
            <a:ext cx="5744429" cy="361757"/>
          </a:xfrm>
          <a:prstGeom prst="roundRect">
            <a:avLst/>
          </a:prstGeom>
          <a:solidFill>
            <a:srgbClr val="0F6FC6"/>
          </a:solidFill>
          <a:ln>
            <a:solidFill>
              <a:srgbClr val="B8E1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n-US" b="1">
                <a:solidFill>
                  <a:schemeClr val="bg1"/>
                </a:solidFill>
              </a:rPr>
              <a:t>March</a:t>
            </a:r>
            <a:r>
              <a:rPr lang="en-US" b="1">
                <a:solidFill>
                  <a:srgbClr val="FF0000"/>
                </a:solidFill>
              </a:rPr>
              <a:t> </a:t>
            </a:r>
            <a:r>
              <a:rPr lang="en-US" b="1">
                <a:solidFill>
                  <a:schemeClr val="bg1"/>
                </a:solidFill>
              </a:rPr>
              <a:t>15, 2024 </a:t>
            </a:r>
            <a:r>
              <a:rPr lang="en-US">
                <a:solidFill>
                  <a:schemeClr val="bg1"/>
                </a:solidFill>
              </a:rPr>
              <a:t>- Rulemaking update </a:t>
            </a: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to WPCAC</a:t>
            </a:r>
          </a:p>
        </p:txBody>
      </p:sp>
      <p:sp>
        <p:nvSpPr>
          <p:cNvPr id="15" name="Rectangle: Rounded Corners 14">
            <a:extLst>
              <a:ext uri="{FF2B5EF4-FFF2-40B4-BE49-F238E27FC236}">
                <a16:creationId xmlns:a16="http://schemas.microsoft.com/office/drawing/2014/main" id="{52984BEF-610B-5FF7-50C1-E5CDD9AB4488}"/>
              </a:ext>
            </a:extLst>
          </p:cNvPr>
          <p:cNvSpPr/>
          <p:nvPr/>
        </p:nvSpPr>
        <p:spPr>
          <a:xfrm>
            <a:off x="164228" y="2192970"/>
            <a:ext cx="5744421" cy="361757"/>
          </a:xfrm>
          <a:prstGeom prst="roundRect">
            <a:avLst/>
          </a:prstGeom>
          <a:solidFill>
            <a:srgbClr val="0F6FC6"/>
          </a:solidFill>
          <a:ln>
            <a:solidFill>
              <a:srgbClr val="B8E1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n-US" b="1">
                <a:solidFill>
                  <a:schemeClr val="bg1"/>
                </a:solidFill>
              </a:rPr>
              <a:t>April 16, 2024 </a:t>
            </a:r>
            <a:r>
              <a:rPr lang="en-US">
                <a:solidFill>
                  <a:schemeClr val="bg1"/>
                </a:solidFill>
              </a:rPr>
              <a:t>- File </a:t>
            </a: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proposal notice with SOS</a:t>
            </a:r>
          </a:p>
        </p:txBody>
      </p:sp>
      <p:sp>
        <p:nvSpPr>
          <p:cNvPr id="16" name="Rectangle: Rounded Corners 15">
            <a:extLst>
              <a:ext uri="{FF2B5EF4-FFF2-40B4-BE49-F238E27FC236}">
                <a16:creationId xmlns:a16="http://schemas.microsoft.com/office/drawing/2014/main" id="{A3A66224-74A1-E7F8-FF3D-EA5F07AE2E88}"/>
              </a:ext>
            </a:extLst>
          </p:cNvPr>
          <p:cNvSpPr/>
          <p:nvPr/>
        </p:nvSpPr>
        <p:spPr>
          <a:xfrm>
            <a:off x="164228" y="3036143"/>
            <a:ext cx="5742807" cy="361757"/>
          </a:xfrm>
          <a:prstGeom prst="roundRect">
            <a:avLst/>
          </a:prstGeom>
          <a:solidFill>
            <a:srgbClr val="0F6FC6"/>
          </a:solidFill>
          <a:ln>
            <a:solidFill>
              <a:srgbClr val="B8E1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n-US" b="1">
                <a:solidFill>
                  <a:schemeClr val="bg1"/>
                </a:solidFill>
              </a:rPr>
              <a:t>April 26 – June 10, 2024 </a:t>
            </a:r>
            <a:r>
              <a:rPr lang="en-US">
                <a:solidFill>
                  <a:schemeClr val="bg1"/>
                </a:solidFill>
              </a:rPr>
              <a:t>- </a:t>
            </a: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Public comment period</a:t>
            </a:r>
          </a:p>
        </p:txBody>
      </p:sp>
      <p:sp>
        <p:nvSpPr>
          <p:cNvPr id="17" name="Rectangle: Rounded Corners 16">
            <a:extLst>
              <a:ext uri="{FF2B5EF4-FFF2-40B4-BE49-F238E27FC236}">
                <a16:creationId xmlns:a16="http://schemas.microsoft.com/office/drawing/2014/main" id="{8FDC437A-FA5A-5469-1BDD-BD27FBF73F23}"/>
              </a:ext>
            </a:extLst>
          </p:cNvPr>
          <p:cNvSpPr/>
          <p:nvPr/>
        </p:nvSpPr>
        <p:spPr>
          <a:xfrm>
            <a:off x="165837" y="2613075"/>
            <a:ext cx="5742810" cy="361757"/>
          </a:xfrm>
          <a:prstGeom prst="roundRect">
            <a:avLst/>
          </a:prstGeom>
          <a:solidFill>
            <a:srgbClr val="0F6FC6"/>
          </a:solidFill>
          <a:ln>
            <a:solidFill>
              <a:srgbClr val="B8E1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n-US" b="1">
                <a:solidFill>
                  <a:schemeClr val="bg1"/>
                </a:solidFill>
              </a:rPr>
              <a:t>April 26, 2024 </a:t>
            </a:r>
            <a:r>
              <a:rPr lang="en-US">
                <a:solidFill>
                  <a:schemeClr val="bg1"/>
                </a:solidFill>
              </a:rPr>
              <a:t>- </a:t>
            </a: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Proposal notice published in MAR</a:t>
            </a:r>
          </a:p>
        </p:txBody>
      </p:sp>
      <p:sp>
        <p:nvSpPr>
          <p:cNvPr id="18" name="Rectangle: Rounded Corners 17">
            <a:extLst>
              <a:ext uri="{FF2B5EF4-FFF2-40B4-BE49-F238E27FC236}">
                <a16:creationId xmlns:a16="http://schemas.microsoft.com/office/drawing/2014/main" id="{DF7659FB-9C16-83A3-784E-0E13F4540D3E}"/>
              </a:ext>
            </a:extLst>
          </p:cNvPr>
          <p:cNvSpPr/>
          <p:nvPr/>
        </p:nvSpPr>
        <p:spPr>
          <a:xfrm>
            <a:off x="164228" y="3463444"/>
            <a:ext cx="5742802" cy="361757"/>
          </a:xfrm>
          <a:prstGeom prst="roundRect">
            <a:avLst/>
          </a:prstGeom>
          <a:solidFill>
            <a:srgbClr val="0F6FC6"/>
          </a:solidFill>
          <a:ln>
            <a:solidFill>
              <a:srgbClr val="B8E1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n-US" b="1">
                <a:solidFill>
                  <a:schemeClr val="bg1"/>
                </a:solidFill>
              </a:rPr>
              <a:t>June 10, 2024 </a:t>
            </a:r>
            <a:r>
              <a:rPr lang="en-US">
                <a:solidFill>
                  <a:schemeClr val="bg1"/>
                </a:solidFill>
              </a:rPr>
              <a:t>- </a:t>
            </a: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Public hearing</a:t>
            </a:r>
          </a:p>
        </p:txBody>
      </p:sp>
      <p:sp>
        <p:nvSpPr>
          <p:cNvPr id="19" name="Rectangle: Rounded Corners 18">
            <a:extLst>
              <a:ext uri="{FF2B5EF4-FFF2-40B4-BE49-F238E27FC236}">
                <a16:creationId xmlns:a16="http://schemas.microsoft.com/office/drawing/2014/main" id="{4367C8F1-6728-D576-34BE-1D4C2F34D37A}"/>
              </a:ext>
            </a:extLst>
          </p:cNvPr>
          <p:cNvSpPr/>
          <p:nvPr/>
        </p:nvSpPr>
        <p:spPr>
          <a:xfrm>
            <a:off x="164228" y="3882969"/>
            <a:ext cx="5742799" cy="361757"/>
          </a:xfrm>
          <a:prstGeom prst="roundRect">
            <a:avLst/>
          </a:prstGeom>
          <a:solidFill>
            <a:srgbClr val="0F6FC6"/>
          </a:solidFill>
          <a:ln>
            <a:solidFill>
              <a:srgbClr val="B8E1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Respond to comments; modify adoption notice</a:t>
            </a:r>
          </a:p>
        </p:txBody>
      </p:sp>
      <p:sp>
        <p:nvSpPr>
          <p:cNvPr id="20" name="Rectangle: Rounded Corners 19">
            <a:extLst>
              <a:ext uri="{FF2B5EF4-FFF2-40B4-BE49-F238E27FC236}">
                <a16:creationId xmlns:a16="http://schemas.microsoft.com/office/drawing/2014/main" id="{FDFFD7F7-8D24-9A8A-1F76-D5972A2746F2}"/>
              </a:ext>
            </a:extLst>
          </p:cNvPr>
          <p:cNvSpPr/>
          <p:nvPr/>
        </p:nvSpPr>
        <p:spPr>
          <a:xfrm>
            <a:off x="152602" y="4305955"/>
            <a:ext cx="5754425" cy="361757"/>
          </a:xfrm>
          <a:prstGeom prst="roundRect">
            <a:avLst/>
          </a:prstGeom>
          <a:solidFill>
            <a:srgbClr val="0F6FC6"/>
          </a:solidFill>
          <a:ln>
            <a:solidFill>
              <a:srgbClr val="B8E1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Calibri" panose="020F0502020204030204"/>
                <a:ea typeface="+mn-ea"/>
                <a:cs typeface="+mn-cs"/>
              </a:rPr>
              <a:t>September 24, 2024 </a:t>
            </a: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 File adoption notice with SOS</a:t>
            </a:r>
          </a:p>
        </p:txBody>
      </p:sp>
      <p:sp>
        <p:nvSpPr>
          <p:cNvPr id="21" name="Rectangle: Rounded Corners 20">
            <a:extLst>
              <a:ext uri="{FF2B5EF4-FFF2-40B4-BE49-F238E27FC236}">
                <a16:creationId xmlns:a16="http://schemas.microsoft.com/office/drawing/2014/main" id="{2C77EF72-EC83-5C17-4157-64C1E6FAA5B3}"/>
              </a:ext>
            </a:extLst>
          </p:cNvPr>
          <p:cNvSpPr/>
          <p:nvPr/>
        </p:nvSpPr>
        <p:spPr>
          <a:xfrm>
            <a:off x="152601" y="4720388"/>
            <a:ext cx="5754425" cy="361757"/>
          </a:xfrm>
          <a:prstGeom prst="roundRect">
            <a:avLst/>
          </a:prstGeom>
          <a:solidFill>
            <a:srgbClr val="0F6FC6"/>
          </a:solidFill>
          <a:ln>
            <a:solidFill>
              <a:srgbClr val="B8E1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Calibri" panose="020F0502020204030204"/>
                <a:ea typeface="+mn-ea"/>
                <a:cs typeface="+mn-cs"/>
              </a:rPr>
              <a:t>October 4, 2024 </a:t>
            </a: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 Adoption notice published in MAR</a:t>
            </a:r>
          </a:p>
        </p:txBody>
      </p:sp>
      <p:sp>
        <p:nvSpPr>
          <p:cNvPr id="22" name="Rectangle: Rounded Corners 21">
            <a:extLst>
              <a:ext uri="{FF2B5EF4-FFF2-40B4-BE49-F238E27FC236}">
                <a16:creationId xmlns:a16="http://schemas.microsoft.com/office/drawing/2014/main" id="{140A31FC-5C56-03A0-E352-4FD7044B5AAF}"/>
              </a:ext>
            </a:extLst>
          </p:cNvPr>
          <p:cNvSpPr/>
          <p:nvPr/>
        </p:nvSpPr>
        <p:spPr>
          <a:xfrm>
            <a:off x="164228" y="939613"/>
            <a:ext cx="5744422" cy="361757"/>
          </a:xfrm>
          <a:prstGeom prst="roundRect">
            <a:avLst/>
          </a:prstGeom>
          <a:solidFill>
            <a:srgbClr val="0F6FC6"/>
          </a:solidFill>
          <a:ln>
            <a:solidFill>
              <a:srgbClr val="B8E1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n-US" b="1">
                <a:solidFill>
                  <a:schemeClr val="bg1"/>
                </a:solidFill>
              </a:rPr>
              <a:t>March</a:t>
            </a:r>
            <a:r>
              <a:rPr lang="en-US" b="1">
                <a:solidFill>
                  <a:srgbClr val="FF0000"/>
                </a:solidFill>
              </a:rPr>
              <a:t> </a:t>
            </a:r>
            <a:r>
              <a:rPr lang="en-US" b="1">
                <a:solidFill>
                  <a:schemeClr val="bg1"/>
                </a:solidFill>
              </a:rPr>
              <a:t>8, 2024 </a:t>
            </a:r>
            <a:r>
              <a:rPr lang="en-US">
                <a:solidFill>
                  <a:schemeClr val="bg1"/>
                </a:solidFill>
              </a:rPr>
              <a:t>– Revised rule package to NWG and WPCAC</a:t>
            </a: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458E3A09-C923-DC54-9C98-9E080491A0E3}"/>
              </a:ext>
            </a:extLst>
          </p:cNvPr>
          <p:cNvSpPr/>
          <p:nvPr/>
        </p:nvSpPr>
        <p:spPr>
          <a:xfrm>
            <a:off x="152601" y="5146524"/>
            <a:ext cx="5742799" cy="361757"/>
          </a:xfrm>
          <a:prstGeom prst="roundRect">
            <a:avLst/>
          </a:prstGeom>
          <a:solidFill>
            <a:srgbClr val="0F6FC6"/>
          </a:solidFill>
          <a:ln>
            <a:solidFill>
              <a:srgbClr val="B8E1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panose="020F0502020204030204"/>
                <a:ea typeface="+mn-ea"/>
                <a:cs typeface="+mn-cs"/>
              </a:rPr>
              <a:t>Submit to EPA</a:t>
            </a:r>
          </a:p>
        </p:txBody>
      </p:sp>
      <p:sp>
        <p:nvSpPr>
          <p:cNvPr id="25" name="TextBox 24">
            <a:extLst>
              <a:ext uri="{FF2B5EF4-FFF2-40B4-BE49-F238E27FC236}">
                <a16:creationId xmlns:a16="http://schemas.microsoft.com/office/drawing/2014/main" id="{B297DC01-12B4-AC24-42A1-B55EA2C84F83}"/>
              </a:ext>
            </a:extLst>
          </p:cNvPr>
          <p:cNvSpPr txBox="1"/>
          <p:nvPr/>
        </p:nvSpPr>
        <p:spPr>
          <a:xfrm>
            <a:off x="6632415" y="3123704"/>
            <a:ext cx="2114733" cy="2339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chemeClr val="bg1"/>
                </a:solidFill>
                <a:effectLst/>
                <a:uLnTx/>
                <a:uFillTx/>
                <a:latin typeface="Calibri" panose="020F0502020204030204"/>
                <a:ea typeface="+mn-ea"/>
                <a:cs typeface="+mn-cs"/>
              </a:rPr>
              <a:t>NWG</a:t>
            </a:r>
            <a:r>
              <a:rPr kumimoji="0" lang="en-US" sz="1400" b="0" i="0" u="none" strike="noStrike" kern="1200" cap="none" spc="0" normalizeH="0" baseline="0" noProof="0">
                <a:ln>
                  <a:noFill/>
                </a:ln>
                <a:solidFill>
                  <a:schemeClr val="bg1"/>
                </a:solidFill>
                <a:effectLst/>
                <a:uLnTx/>
                <a:uFillTx/>
                <a:latin typeface="Calibri" panose="020F0502020204030204"/>
                <a:ea typeface="+mn-ea"/>
                <a:cs typeface="+mn-cs"/>
              </a:rPr>
              <a:t> = Nutrient Work Group</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chemeClr val="bg1"/>
                </a:solidFill>
                <a:effectLst/>
                <a:uLnTx/>
                <a:uFillTx/>
                <a:latin typeface="Calibri" panose="020F0502020204030204"/>
                <a:ea typeface="+mn-ea"/>
                <a:cs typeface="+mn-cs"/>
              </a:rPr>
              <a:t>WPCAC</a:t>
            </a:r>
            <a:r>
              <a:rPr kumimoji="0" lang="en-US" sz="1400" b="0" i="0" u="none" strike="noStrike" kern="1200" cap="none" spc="0" normalizeH="0" baseline="0" noProof="0">
                <a:ln>
                  <a:noFill/>
                </a:ln>
                <a:solidFill>
                  <a:schemeClr val="bg1"/>
                </a:solidFill>
                <a:effectLst/>
                <a:uLnTx/>
                <a:uFillTx/>
                <a:latin typeface="Calibri" panose="020F0502020204030204"/>
                <a:ea typeface="+mn-ea"/>
                <a:cs typeface="+mn-cs"/>
              </a:rPr>
              <a:t> = Water Pollution Control Advisory Council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chemeClr val="bg1"/>
                </a:solidFill>
                <a:effectLst/>
                <a:uLnTx/>
                <a:uFillTx/>
                <a:latin typeface="Calibri" panose="020F0502020204030204"/>
                <a:ea typeface="+mn-ea"/>
                <a:cs typeface="+mn-cs"/>
              </a:rPr>
              <a:t>WPIC</a:t>
            </a:r>
            <a:r>
              <a:rPr kumimoji="0" lang="en-US" sz="1400" b="0" i="0" u="none" strike="noStrike" kern="1200" cap="none" spc="0" normalizeH="0" baseline="0" noProof="0">
                <a:ln>
                  <a:noFill/>
                </a:ln>
                <a:solidFill>
                  <a:schemeClr val="bg1"/>
                </a:solidFill>
                <a:effectLst/>
                <a:uLnTx/>
                <a:uFillTx/>
                <a:latin typeface="Calibri" panose="020F0502020204030204"/>
                <a:ea typeface="+mn-ea"/>
                <a:cs typeface="+mn-cs"/>
              </a:rPr>
              <a:t> = Water Policy Interim Committee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chemeClr val="bg1"/>
                </a:solidFill>
                <a:effectLst/>
                <a:uLnTx/>
                <a:uFillTx/>
                <a:latin typeface="Calibri" panose="020F0502020204030204"/>
                <a:ea typeface="+mn-ea"/>
                <a:cs typeface="+mn-cs"/>
              </a:rPr>
              <a:t>SOS</a:t>
            </a:r>
            <a:r>
              <a:rPr kumimoji="0" lang="en-US" sz="1400" b="0" i="0" u="none" strike="noStrike" kern="1200" cap="none" spc="0" normalizeH="0" baseline="0" noProof="0">
                <a:ln>
                  <a:noFill/>
                </a:ln>
                <a:solidFill>
                  <a:schemeClr val="bg1"/>
                </a:solidFill>
                <a:effectLst/>
                <a:uLnTx/>
                <a:uFillTx/>
                <a:latin typeface="Calibri" panose="020F0502020204030204"/>
                <a:ea typeface="+mn-ea"/>
                <a:cs typeface="+mn-cs"/>
              </a:rPr>
              <a:t> = Secretary of 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Calibri" panose="020F0502020204030204"/>
                <a:ea typeface="+mn-ea"/>
                <a:cs typeface="+mn-cs"/>
              </a:rPr>
              <a:t>MAR</a:t>
            </a:r>
            <a:r>
              <a:rPr kumimoji="0" lang="en-US" sz="1400" b="0" i="0" u="none" strike="noStrike" kern="1200" cap="none" spc="0" normalizeH="0" baseline="0" noProof="0">
                <a:ln>
                  <a:noFill/>
                </a:ln>
                <a:solidFill>
                  <a:schemeClr val="bg1"/>
                </a:solidFill>
                <a:effectLst/>
                <a:uLnTx/>
                <a:uFillTx/>
                <a:latin typeface="Calibri" panose="020F0502020204030204"/>
                <a:ea typeface="+mn-ea"/>
                <a:cs typeface="+mn-cs"/>
              </a:rPr>
              <a:t> = Montana Administrative Record</a:t>
            </a:r>
          </a:p>
        </p:txBody>
      </p:sp>
    </p:spTree>
    <p:extLst>
      <p:ext uri="{BB962C8B-B14F-4D97-AF65-F5344CB8AC3E}">
        <p14:creationId xmlns:p14="http://schemas.microsoft.com/office/powerpoint/2010/main" val="549854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24329-6063-ACD5-B569-19D251807F7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7C60019-9320-AD7A-6F52-CDFA9C03DB1E}"/>
              </a:ext>
            </a:extLst>
          </p:cNvPr>
          <p:cNvSpPr/>
          <p:nvPr/>
        </p:nvSpPr>
        <p:spPr>
          <a:xfrm>
            <a:off x="0" y="-76073"/>
            <a:ext cx="9144000" cy="5733750"/>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528B"/>
              </a:solidFill>
              <a:effectLst/>
              <a:uLnTx/>
              <a:uFillTx/>
              <a:latin typeface="Calibri"/>
              <a:ea typeface="+mn-ea"/>
              <a:cs typeface="+mn-cs"/>
            </a:endParaRPr>
          </a:p>
        </p:txBody>
      </p:sp>
      <p:sp>
        <p:nvSpPr>
          <p:cNvPr id="7" name="TextBox 6">
            <a:extLst>
              <a:ext uri="{FF2B5EF4-FFF2-40B4-BE49-F238E27FC236}">
                <a16:creationId xmlns:a16="http://schemas.microsoft.com/office/drawing/2014/main" id="{071D045E-CD0E-1EF1-41B7-8E48BF69775B}"/>
              </a:ext>
            </a:extLst>
          </p:cNvPr>
          <p:cNvSpPr txBox="1"/>
          <p:nvPr/>
        </p:nvSpPr>
        <p:spPr>
          <a:xfrm>
            <a:off x="173966" y="49588"/>
            <a:ext cx="7476294" cy="605294"/>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ts val="4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Gotham Book"/>
                <a:ea typeface="+mn-ea"/>
                <a:cs typeface="Calibri"/>
              </a:rPr>
              <a:t>Nonpoint Source &amp; Wetlands Program</a:t>
            </a:r>
            <a:r>
              <a:rPr lang="en-US">
                <a:solidFill>
                  <a:prstClr val="white"/>
                </a:solidFill>
                <a:latin typeface="Gotham Book"/>
                <a:cs typeface="Calibri"/>
              </a:rPr>
              <a:t> </a:t>
            </a:r>
            <a:endParaRPr kumimoji="0" lang="en-US" b="0" i="0" u="none" strike="noStrike" kern="1200" cap="none" spc="0" normalizeH="0" baseline="0" noProof="0">
              <a:ln>
                <a:noFill/>
              </a:ln>
              <a:solidFill>
                <a:prstClr val="white"/>
              </a:solidFill>
              <a:effectLst/>
              <a:uLnTx/>
              <a:uFillTx/>
              <a:latin typeface="Gotham Book"/>
              <a:ea typeface="+mn-ea"/>
              <a:cs typeface="Calibri"/>
            </a:endParaRPr>
          </a:p>
        </p:txBody>
      </p:sp>
      <p:sp>
        <p:nvSpPr>
          <p:cNvPr id="11" name="Slide Number Placeholder 5">
            <a:extLst>
              <a:ext uri="{FF2B5EF4-FFF2-40B4-BE49-F238E27FC236}">
                <a16:creationId xmlns:a16="http://schemas.microsoft.com/office/drawing/2014/main" id="{DC9DE1C5-C8B1-0913-C33C-36B12F68CAB3}"/>
              </a:ext>
            </a:extLst>
          </p:cNvPr>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4B31165-515C-614E-95DD-331AB30A028C}" type="slidenum">
              <a:rPr kumimoji="0" lang="en-US" sz="900" b="0" i="0" u="none" strike="noStrike" kern="1200" cap="none" spc="0" normalizeH="0" baseline="0" noProof="0" smtClean="0">
                <a:ln>
                  <a:noFill/>
                </a:ln>
                <a:solidFill>
                  <a:srgbClr val="03528B"/>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a:ln>
                <a:noFill/>
              </a:ln>
              <a:solidFill>
                <a:srgbClr val="03528B"/>
              </a:solidFill>
              <a:effectLst/>
              <a:uLnTx/>
              <a:uFillTx/>
              <a:latin typeface="Gotham Book"/>
              <a:ea typeface="+mn-ea"/>
            </a:endParaRPr>
          </a:p>
        </p:txBody>
      </p:sp>
      <p:pic>
        <p:nvPicPr>
          <p:cNvPr id="10" name="Picture 9">
            <a:extLst>
              <a:ext uri="{FF2B5EF4-FFF2-40B4-BE49-F238E27FC236}">
                <a16:creationId xmlns:a16="http://schemas.microsoft.com/office/drawing/2014/main" id="{051441BA-F75D-670C-62D0-66335B9E23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
        <p:nvSpPr>
          <p:cNvPr id="2" name="TextBox 1">
            <a:extLst>
              <a:ext uri="{FF2B5EF4-FFF2-40B4-BE49-F238E27FC236}">
                <a16:creationId xmlns:a16="http://schemas.microsoft.com/office/drawing/2014/main" id="{F0B2DA5C-B804-D1A4-5790-35CBD41A25FA}"/>
              </a:ext>
            </a:extLst>
          </p:cNvPr>
          <p:cNvSpPr txBox="1"/>
          <p:nvPr/>
        </p:nvSpPr>
        <p:spPr>
          <a:xfrm>
            <a:off x="173966" y="1200323"/>
            <a:ext cx="4051256" cy="3339376"/>
          </a:xfrm>
          <a:prstGeom prst="rect">
            <a:avLst/>
          </a:prstGeom>
          <a:noFill/>
        </p:spPr>
        <p:txBody>
          <a:bodyPr wrap="square" lIns="91440" tIns="45720" rIns="91440" bIns="45720" rtlCol="0" anchor="t">
            <a:spAutoFit/>
          </a:bodyPr>
          <a:lstStyle/>
          <a:p>
            <a:r>
              <a:rPr lang="en-US" i="1">
                <a:solidFill>
                  <a:schemeClr val="bg1"/>
                </a:solidFill>
                <a:latin typeface="Calibri"/>
                <a:cs typeface="Arial"/>
              </a:rPr>
              <a:t>Hannah Riedl</a:t>
            </a:r>
            <a:endParaRPr lang="en-US" b="0" i="1" kern="1200" spc="0" baseline="0">
              <a:solidFill>
                <a:schemeClr val="bg1"/>
              </a:solidFill>
              <a:latin typeface="Calibri"/>
              <a:cs typeface="Arial"/>
            </a:endParaRPr>
          </a:p>
          <a:p>
            <a:r>
              <a:rPr lang="en-US" sz="900">
                <a:solidFill>
                  <a:schemeClr val="bg1"/>
                </a:solidFill>
                <a:latin typeface="Calibri"/>
                <a:cs typeface="Arial"/>
              </a:rPr>
              <a:t>  </a:t>
            </a:r>
            <a:endParaRPr lang="en-US" sz="900" b="0" i="0" kern="1200" spc="0" baseline="0">
              <a:solidFill>
                <a:schemeClr val="bg1"/>
              </a:solidFill>
              <a:latin typeface="Calibri"/>
              <a:cs typeface="Arial"/>
            </a:endParaRPr>
          </a:p>
          <a:p>
            <a:r>
              <a:rPr lang="en-US" sz="2400">
                <a:solidFill>
                  <a:schemeClr val="bg1"/>
                </a:solidFill>
                <a:latin typeface="Calibri"/>
                <a:cs typeface="Arial"/>
              </a:rPr>
              <a:t>Funding available now! Apply by April 5</a:t>
            </a:r>
            <a:r>
              <a:rPr lang="en-US" sz="2400" baseline="30000">
                <a:solidFill>
                  <a:schemeClr val="bg1"/>
                </a:solidFill>
                <a:latin typeface="Calibri"/>
                <a:cs typeface="Arial"/>
              </a:rPr>
              <a:t>th</a:t>
            </a:r>
            <a:r>
              <a:rPr lang="en-US" sz="2400">
                <a:solidFill>
                  <a:schemeClr val="bg1"/>
                </a:solidFill>
                <a:latin typeface="Calibri"/>
                <a:cs typeface="Arial"/>
              </a:rPr>
              <a:t>, 2024</a:t>
            </a:r>
          </a:p>
          <a:p>
            <a:pPr marL="342900" indent="-342900">
              <a:buFont typeface="Arial" panose="020B0604020202020204" pitchFamily="34" charset="0"/>
              <a:buChar char="•"/>
            </a:pPr>
            <a:r>
              <a:rPr lang="en-US" sz="2400">
                <a:solidFill>
                  <a:schemeClr val="bg1"/>
                </a:solidFill>
                <a:latin typeface="Calibri"/>
                <a:cs typeface="Arial"/>
              </a:rPr>
              <a:t>Planning and project implementation</a:t>
            </a:r>
          </a:p>
          <a:p>
            <a:pPr marL="342900" indent="-342900">
              <a:buFont typeface="Arial" panose="020B0604020202020204" pitchFamily="34" charset="0"/>
              <a:buChar char="•"/>
            </a:pPr>
            <a:r>
              <a:rPr lang="en-US" sz="2400">
                <a:solidFill>
                  <a:schemeClr val="bg1"/>
                </a:solidFill>
                <a:latin typeface="Calibri"/>
                <a:cs typeface="Arial"/>
              </a:rPr>
              <a:t>Capacity building* and education and outreach</a:t>
            </a:r>
          </a:p>
          <a:p>
            <a:endParaRPr lang="en-US" sz="2200">
              <a:solidFill>
                <a:schemeClr val="bg1"/>
              </a:solidFill>
              <a:latin typeface="Calibri"/>
              <a:cs typeface="Arial"/>
            </a:endParaRPr>
          </a:p>
          <a:p>
            <a:pPr marL="800100" lvl="1" indent="-342900">
              <a:buFont typeface="Wingdings"/>
              <a:buChar char="Ø"/>
            </a:pPr>
            <a:endParaRPr lang="en-US">
              <a:solidFill>
                <a:schemeClr val="bg1"/>
              </a:solidFill>
              <a:latin typeface="Calibri"/>
              <a:cs typeface="Arial"/>
            </a:endParaRPr>
          </a:p>
        </p:txBody>
      </p:sp>
      <p:pic>
        <p:nvPicPr>
          <p:cNvPr id="2050" name="Picture 2">
            <a:extLst>
              <a:ext uri="{FF2B5EF4-FFF2-40B4-BE49-F238E27FC236}">
                <a16:creationId xmlns:a16="http://schemas.microsoft.com/office/drawing/2014/main" id="{5FAC8B5D-A442-353B-CE3B-EACC8FDA929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25222" y="560343"/>
            <a:ext cx="4918778" cy="500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276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302"/>
            <a:ext cx="9145688" cy="6857195"/>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fontAlgn="base"/>
            <a:endParaRPr lang="en-US"/>
          </a:p>
          <a:p>
            <a:pPr fontAlgn="base"/>
            <a:endParaRPr lang="en-US"/>
          </a:p>
          <a:p>
            <a:pPr fontAlgn="base"/>
            <a:endParaRPr lang="en-US"/>
          </a:p>
          <a:p>
            <a:pPr fontAlgn="base"/>
            <a:endParaRPr lang="en-US" sz="1600"/>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35</a:t>
            </a:fld>
            <a:endParaRPr lang="en-US">
              <a:solidFill>
                <a:srgbClr val="03528B"/>
              </a:solidFill>
            </a:endParaRPr>
          </a:p>
        </p:txBody>
      </p:sp>
      <p:sp>
        <p:nvSpPr>
          <p:cNvPr id="14" name="Rectangle 13">
            <a:extLst>
              <a:ext uri="{FF2B5EF4-FFF2-40B4-BE49-F238E27FC236}">
                <a16:creationId xmlns:a16="http://schemas.microsoft.com/office/drawing/2014/main" id="{1C70AE18-C71E-4CF6-A13A-58B7CD3472E2}"/>
              </a:ext>
            </a:extLst>
          </p:cNvPr>
          <p:cNvSpPr/>
          <p:nvPr/>
        </p:nvSpPr>
        <p:spPr>
          <a:xfrm>
            <a:off x="8831416" y="-163089"/>
            <a:ext cx="312743" cy="7018649"/>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DE389E-1A06-47F8-9DA1-F3B39F1E8301}"/>
              </a:ext>
            </a:extLst>
          </p:cNvPr>
          <p:cNvSpPr txBox="1"/>
          <p:nvPr/>
        </p:nvSpPr>
        <p:spPr>
          <a:xfrm>
            <a:off x="86220" y="106514"/>
            <a:ext cx="6431333" cy="612475"/>
          </a:xfrm>
          <a:prstGeom prst="rect">
            <a:avLst/>
          </a:prstGeom>
          <a:noFill/>
        </p:spPr>
        <p:txBody>
          <a:bodyPr wrap="square" lIns="91440" tIns="45720" rIns="91440" bIns="45720" rtlCol="0" anchor="t">
            <a:spAutoFit/>
          </a:bodyPr>
          <a:lstStyle/>
          <a:p>
            <a:pPr>
              <a:lnSpc>
                <a:spcPts val="4000"/>
              </a:lnSpc>
            </a:pPr>
            <a:r>
              <a:rPr lang="en-US" sz="4000">
                <a:solidFill>
                  <a:schemeClr val="bg1"/>
                </a:solidFill>
                <a:latin typeface="Gotham Book"/>
              </a:rPr>
              <a:t>WRP Development Status </a:t>
            </a:r>
          </a:p>
        </p:txBody>
      </p:sp>
      <p:pic>
        <p:nvPicPr>
          <p:cNvPr id="4" name="Picture 3" descr="WRP status map">
            <a:extLst>
              <a:ext uri="{FF2B5EF4-FFF2-40B4-BE49-F238E27FC236}">
                <a16:creationId xmlns:a16="http://schemas.microsoft.com/office/drawing/2014/main" id="{3D6B7F88-AECA-017D-8A41-7053403DC1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120" y="709169"/>
            <a:ext cx="7947760" cy="6141451"/>
          </a:xfrm>
          <a:prstGeom prst="rect">
            <a:avLst/>
          </a:prstGeom>
        </p:spPr>
      </p:pic>
    </p:spTree>
    <p:extLst>
      <p:ext uri="{BB962C8B-B14F-4D97-AF65-F5344CB8AC3E}">
        <p14:creationId xmlns:p14="http://schemas.microsoft.com/office/powerpoint/2010/main" val="1210102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758" y="1565"/>
            <a:ext cx="9144000" cy="5733750"/>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l" rtl="0"/>
            <a:endParaRPr lang="en-US" sz="1800" b="0" i="0" u="none" strike="noStrike" kern="1200" cap="none" spc="0" normalizeH="0" baseline="0" noProof="0">
              <a:ln>
                <a:noFill/>
              </a:ln>
              <a:solidFill>
                <a:schemeClr val="bg1"/>
              </a:solidFill>
              <a:effectLst/>
              <a:uLnTx/>
              <a:uFillTx/>
              <a:latin typeface="Calibri"/>
              <a:cs typeface="Calibri"/>
            </a:endParaRPr>
          </a:p>
        </p:txBody>
      </p:sp>
      <p:sp>
        <p:nvSpPr>
          <p:cNvPr id="7" name="TextBox 6"/>
          <p:cNvSpPr txBox="1"/>
          <p:nvPr/>
        </p:nvSpPr>
        <p:spPr>
          <a:xfrm>
            <a:off x="232196" y="161315"/>
            <a:ext cx="8394224" cy="646331"/>
          </a:xfrm>
          <a:prstGeom prst="rect">
            <a:avLst/>
          </a:prstGeom>
          <a:noFill/>
        </p:spPr>
        <p:txBody>
          <a:bodyPr wrap="square" lIns="91440" tIns="45720" rIns="91440" bIns="45720" rtlCol="0" anchor="t">
            <a:spAutoFit/>
          </a:bodyPr>
          <a:lstStyle/>
          <a:p>
            <a:pPr>
              <a:defRPr/>
            </a:pPr>
            <a:r>
              <a:rPr kumimoji="0" lang="en-US" sz="3600" b="0" i="0" u="none" strike="noStrike" kern="1200" cap="none" spc="0" normalizeH="0" baseline="0" noProof="0">
                <a:ln>
                  <a:noFill/>
                </a:ln>
                <a:solidFill>
                  <a:schemeClr val="bg1"/>
                </a:solidFill>
                <a:effectLst/>
                <a:uLnTx/>
                <a:uFillTx/>
                <a:ea typeface="+mn-lt"/>
                <a:cs typeface="+mn-lt"/>
              </a:rPr>
              <a:t>Alternative Watershed Restoration Plans</a:t>
            </a:r>
            <a:endParaRPr lang="en-US">
              <a:solidFill>
                <a:schemeClr val="bg1"/>
              </a:solidFill>
              <a:cs typeface="Calibri"/>
            </a:endParaRP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4B31165-515C-614E-95DD-331AB30A028C}" type="slidenum">
              <a:rPr kumimoji="0" lang="en-US" sz="900" b="0" i="0" u="none" strike="noStrike" kern="1200" cap="none" spc="0" normalizeH="0" baseline="0" noProof="0" smtClean="0">
                <a:ln>
                  <a:noFill/>
                </a:ln>
                <a:solidFill>
                  <a:srgbClr val="03528B"/>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a:ln>
                <a:noFill/>
              </a:ln>
              <a:solidFill>
                <a:srgbClr val="03528B"/>
              </a:solidFill>
              <a:effectLst/>
              <a:uLnTx/>
              <a:uFillTx/>
              <a:latin typeface="Gotham Book"/>
              <a:ea typeface="+mn-ea"/>
            </a:endParaRPr>
          </a:p>
        </p:txBody>
      </p:sp>
      <p:pic>
        <p:nvPicPr>
          <p:cNvPr id="10" name="Picture 9">
            <a:extLst>
              <a:ext uri="{FF2B5EF4-FFF2-40B4-BE49-F238E27FC236}">
                <a16:creationId xmlns:a16="http://schemas.microsoft.com/office/drawing/2014/main" id="{716CC5CC-0C0F-426D-9996-667238359F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pic>
        <p:nvPicPr>
          <p:cNvPr id="14" name="Picture 13">
            <a:extLst>
              <a:ext uri="{FF2B5EF4-FFF2-40B4-BE49-F238E27FC236}">
                <a16:creationId xmlns:a16="http://schemas.microsoft.com/office/drawing/2014/main" id="{DB1EB990-070E-4519-8B12-DEE697B931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56724" y="-68484"/>
            <a:ext cx="723587" cy="5776508"/>
          </a:xfrm>
          <a:prstGeom prst="rect">
            <a:avLst/>
          </a:prstGeom>
        </p:spPr>
      </p:pic>
      <p:sp>
        <p:nvSpPr>
          <p:cNvPr id="2" name="TextBox 1">
            <a:extLst>
              <a:ext uri="{FF2B5EF4-FFF2-40B4-BE49-F238E27FC236}">
                <a16:creationId xmlns:a16="http://schemas.microsoft.com/office/drawing/2014/main" id="{EB670527-0A48-4521-B273-3391B578AC64}"/>
              </a:ext>
            </a:extLst>
          </p:cNvPr>
          <p:cNvSpPr txBox="1"/>
          <p:nvPr/>
        </p:nvSpPr>
        <p:spPr>
          <a:xfrm>
            <a:off x="375962" y="1868475"/>
            <a:ext cx="49536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2" name="TextBox 11">
            <a:extLst>
              <a:ext uri="{FF2B5EF4-FFF2-40B4-BE49-F238E27FC236}">
                <a16:creationId xmlns:a16="http://schemas.microsoft.com/office/drawing/2014/main" id="{C7C70913-975F-1C69-E40C-B49D4601D39A}"/>
              </a:ext>
            </a:extLst>
          </p:cNvPr>
          <p:cNvSpPr txBox="1"/>
          <p:nvPr/>
        </p:nvSpPr>
        <p:spPr>
          <a:xfrm>
            <a:off x="51758" y="902401"/>
            <a:ext cx="4309703" cy="4816896"/>
          </a:xfrm>
          <a:prstGeom prst="rect">
            <a:avLst/>
          </a:prstGeom>
          <a:noFill/>
        </p:spPr>
        <p:txBody>
          <a:bodyPr wrap="square" rtlCol="0">
            <a:spAutoFit/>
          </a:bodyPr>
          <a:lstStyle/>
          <a:p>
            <a:pPr marL="342900" indent="-342900">
              <a:lnSpc>
                <a:spcPct val="107000"/>
              </a:lnSpc>
              <a:buFont typeface="+mj-lt"/>
              <a:buAutoNum type="alphaLcPeriod"/>
            </a:pPr>
            <a:r>
              <a:rPr 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When the impairment is not specific to a pollutant.</a:t>
            </a:r>
          </a:p>
          <a:p>
            <a:pPr marL="342900" indent="-342900">
              <a:lnSpc>
                <a:spcPct val="107000"/>
              </a:lnSpc>
              <a:buFont typeface="+mj-lt"/>
              <a:buAutoNum type="alphaLcPeriod"/>
            </a:pPr>
            <a:r>
              <a:rPr 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When responding to a NPS pollution emergency or urgent NPS public health risk.</a:t>
            </a:r>
          </a:p>
          <a:p>
            <a:pPr marL="342900" indent="-342900">
              <a:lnSpc>
                <a:spcPct val="107000"/>
              </a:lnSpc>
              <a:buFont typeface="+mj-lt"/>
              <a:buAutoNum type="alphaLcPeriod"/>
            </a:pPr>
            <a:r>
              <a:rPr 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When protecting assessed unimpaired/high quality waters.</a:t>
            </a:r>
          </a:p>
          <a:p>
            <a:pPr marL="342900" indent="-342900">
              <a:lnSpc>
                <a:spcPct val="107000"/>
              </a:lnSpc>
              <a:spcAft>
                <a:spcPts val="800"/>
              </a:spcAft>
              <a:buFont typeface="+mj-lt"/>
              <a:buAutoNum type="alphaLcPeriod"/>
            </a:pPr>
            <a:r>
              <a:rPr 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When addressing an isolated, small-scale water quality problem resulting from one or a few sources of pollution.</a:t>
            </a:r>
          </a:p>
        </p:txBody>
      </p:sp>
      <p:pic>
        <p:nvPicPr>
          <p:cNvPr id="13" name="Picture 12" descr="Taylor Fork watershed">
            <a:extLst>
              <a:ext uri="{FF2B5EF4-FFF2-40B4-BE49-F238E27FC236}">
                <a16:creationId xmlns:a16="http://schemas.microsoft.com/office/drawing/2014/main" id="{A69F238F-8A5F-F931-9F7E-4F3528CC6BC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26539" y="1340388"/>
            <a:ext cx="4851179" cy="3962610"/>
          </a:xfrm>
          <a:prstGeom prst="rect">
            <a:avLst/>
          </a:prstGeom>
        </p:spPr>
      </p:pic>
    </p:spTree>
    <p:extLst>
      <p:ext uri="{BB962C8B-B14F-4D97-AF65-F5344CB8AC3E}">
        <p14:creationId xmlns:p14="http://schemas.microsoft.com/office/powerpoint/2010/main" val="1639438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B2DE5-79E2-7539-FE16-05241A17796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D7B3346-ADF7-EB00-85B2-0D272B76020D}"/>
              </a:ext>
            </a:extLst>
          </p:cNvPr>
          <p:cNvSpPr/>
          <p:nvPr/>
        </p:nvSpPr>
        <p:spPr>
          <a:xfrm>
            <a:off x="1" y="-3302"/>
            <a:ext cx="9145688" cy="6857195"/>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fontAlgn="base"/>
            <a:endParaRPr lang="en-US"/>
          </a:p>
          <a:p>
            <a:pPr fontAlgn="base"/>
            <a:endParaRPr lang="en-US"/>
          </a:p>
          <a:p>
            <a:pPr fontAlgn="base"/>
            <a:endParaRPr lang="en-US"/>
          </a:p>
          <a:p>
            <a:pPr fontAlgn="base"/>
            <a:endParaRPr lang="en-US" sz="1600"/>
          </a:p>
        </p:txBody>
      </p:sp>
      <p:sp>
        <p:nvSpPr>
          <p:cNvPr id="11" name="Slide Number Placeholder 5">
            <a:extLst>
              <a:ext uri="{FF2B5EF4-FFF2-40B4-BE49-F238E27FC236}">
                <a16:creationId xmlns:a16="http://schemas.microsoft.com/office/drawing/2014/main" id="{F03E0E61-1A61-2348-025A-694861D37A32}"/>
              </a:ext>
            </a:extLst>
          </p:cNvPr>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37</a:t>
            </a:fld>
            <a:endParaRPr lang="en-US">
              <a:solidFill>
                <a:srgbClr val="03528B"/>
              </a:solidFill>
            </a:endParaRPr>
          </a:p>
        </p:txBody>
      </p:sp>
      <p:sp>
        <p:nvSpPr>
          <p:cNvPr id="14" name="Rectangle 13">
            <a:extLst>
              <a:ext uri="{FF2B5EF4-FFF2-40B4-BE49-F238E27FC236}">
                <a16:creationId xmlns:a16="http://schemas.microsoft.com/office/drawing/2014/main" id="{E07FE2EC-78EF-9ABE-2F4F-64D77BEA5AD6}"/>
              </a:ext>
            </a:extLst>
          </p:cNvPr>
          <p:cNvSpPr/>
          <p:nvPr/>
        </p:nvSpPr>
        <p:spPr>
          <a:xfrm>
            <a:off x="8831416" y="-163089"/>
            <a:ext cx="312743" cy="7018649"/>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2BCA5C09-7532-4881-ABA6-B8D5B8C3A1EC}"/>
              </a:ext>
            </a:extLst>
          </p:cNvPr>
          <p:cNvSpPr txBox="1">
            <a:spLocks/>
          </p:cNvSpPr>
          <p:nvPr/>
        </p:nvSpPr>
        <p:spPr>
          <a:xfrm>
            <a:off x="8294530" y="626805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900" b="0" i="0" kern="1200">
                <a:solidFill>
                  <a:schemeClr val="tx1">
                    <a:lumMod val="65000"/>
                    <a:lumOff val="35000"/>
                  </a:schemeClr>
                </a:solidFill>
                <a:latin typeface="Gotham Book"/>
                <a:ea typeface="+mn-ea"/>
                <a:cs typeface="Gotham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4B31165-515C-614E-95DD-331AB30A028C}" type="slidenum">
              <a:rPr lang="en-US" smtClean="0">
                <a:solidFill>
                  <a:srgbClr val="03528B"/>
                </a:solidFill>
              </a:rPr>
              <a:pPr/>
              <a:t>37</a:t>
            </a:fld>
            <a:endParaRPr lang="en-US">
              <a:solidFill>
                <a:srgbClr val="03528B"/>
              </a:solidFill>
            </a:endParaRPr>
          </a:p>
        </p:txBody>
      </p:sp>
      <p:sp>
        <p:nvSpPr>
          <p:cNvPr id="3" name="TextBox 2">
            <a:extLst>
              <a:ext uri="{FF2B5EF4-FFF2-40B4-BE49-F238E27FC236}">
                <a16:creationId xmlns:a16="http://schemas.microsoft.com/office/drawing/2014/main" id="{44E84E76-10FB-847E-A4BF-DA08CDC96450}"/>
              </a:ext>
            </a:extLst>
          </p:cNvPr>
          <p:cNvSpPr txBox="1"/>
          <p:nvPr/>
        </p:nvSpPr>
        <p:spPr>
          <a:xfrm>
            <a:off x="83970" y="109245"/>
            <a:ext cx="8050695" cy="523220"/>
          </a:xfrm>
          <a:prstGeom prst="rect">
            <a:avLst/>
          </a:prstGeom>
          <a:noFill/>
        </p:spPr>
        <p:txBody>
          <a:bodyPr wrap="square" rtlCol="0">
            <a:spAutoFit/>
          </a:bodyPr>
          <a:lstStyle/>
          <a:p>
            <a:r>
              <a:rPr lang="en-US" sz="2800" b="1">
                <a:solidFill>
                  <a:schemeClr val="bg1"/>
                </a:solidFill>
                <a:latin typeface="Gotham Medium"/>
                <a:cs typeface="Gotham Medium"/>
              </a:rPr>
              <a:t>Nine-element Watershed Restoration Plans</a:t>
            </a:r>
          </a:p>
        </p:txBody>
      </p:sp>
      <p:sp>
        <p:nvSpPr>
          <p:cNvPr id="6" name="Rectangle 5">
            <a:extLst>
              <a:ext uri="{FF2B5EF4-FFF2-40B4-BE49-F238E27FC236}">
                <a16:creationId xmlns:a16="http://schemas.microsoft.com/office/drawing/2014/main" id="{220DA141-433C-B6EA-D9CE-2E3C7F66FDDF}"/>
              </a:ext>
            </a:extLst>
          </p:cNvPr>
          <p:cNvSpPr/>
          <p:nvPr/>
        </p:nvSpPr>
        <p:spPr>
          <a:xfrm>
            <a:off x="242316" y="604010"/>
            <a:ext cx="8817714" cy="59937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spcBef>
                <a:spcPts val="1200"/>
              </a:spcBef>
              <a:buFont typeface="+mj-lt"/>
              <a:buAutoNum type="arabicPeriod"/>
            </a:pPr>
            <a:r>
              <a:rPr lang="en-US" sz="2000" b="1">
                <a:solidFill>
                  <a:schemeClr val="bg1"/>
                </a:solidFill>
              </a:rPr>
              <a:t>Identification of causes of impairment and sources of pollution.</a:t>
            </a:r>
          </a:p>
          <a:p>
            <a:pPr marL="342900" indent="-342900">
              <a:spcBef>
                <a:spcPts val="1200"/>
              </a:spcBef>
              <a:buFont typeface="+mj-lt"/>
              <a:buAutoNum type="arabicPeriod"/>
            </a:pPr>
            <a:r>
              <a:rPr lang="en-US" sz="2000" strike="sngStrike">
                <a:solidFill>
                  <a:schemeClr val="bg1"/>
                </a:solidFill>
              </a:rPr>
              <a:t>An estimate of the pollutant load reductions needed to achieve water quality standard</a:t>
            </a:r>
          </a:p>
          <a:p>
            <a:pPr marL="342900" indent="-342900">
              <a:spcBef>
                <a:spcPts val="1200"/>
              </a:spcBef>
              <a:buFont typeface="+mj-lt"/>
              <a:buAutoNum type="arabicPeriod"/>
            </a:pPr>
            <a:r>
              <a:rPr lang="en-US" sz="2000" b="1">
                <a:solidFill>
                  <a:schemeClr val="bg1"/>
                </a:solidFill>
              </a:rPr>
              <a:t>A description of the nonpoint source management measures needed to achieve pollutant load reductions.</a:t>
            </a:r>
          </a:p>
          <a:p>
            <a:pPr marL="342900" indent="-342900">
              <a:spcBef>
                <a:spcPts val="1200"/>
              </a:spcBef>
              <a:buFont typeface="+mj-lt"/>
              <a:buAutoNum type="arabicPeriod"/>
            </a:pPr>
            <a:r>
              <a:rPr lang="en-US" sz="2000" strike="sngStrike">
                <a:solidFill>
                  <a:schemeClr val="bg1"/>
                </a:solidFill>
              </a:rPr>
              <a:t>An estimate of the technical and financial assistance needed to implement the management measures.</a:t>
            </a:r>
          </a:p>
          <a:p>
            <a:pPr marL="342900" indent="-342900">
              <a:spcBef>
                <a:spcPts val="1200"/>
              </a:spcBef>
              <a:buFont typeface="+mj-lt"/>
              <a:buAutoNum type="arabicPeriod"/>
            </a:pPr>
            <a:r>
              <a:rPr lang="en-US" sz="2000" strike="sngStrike">
                <a:solidFill>
                  <a:schemeClr val="bg1"/>
                </a:solidFill>
              </a:rPr>
              <a:t>An education and outreach component to encourage public participation in designing and implementing the management measures.</a:t>
            </a:r>
          </a:p>
          <a:p>
            <a:pPr marL="342900" indent="-342900">
              <a:spcBef>
                <a:spcPts val="1200"/>
              </a:spcBef>
              <a:buFont typeface="+mj-lt"/>
              <a:buAutoNum type="arabicPeriod"/>
            </a:pPr>
            <a:r>
              <a:rPr lang="en-US" sz="2000" b="1">
                <a:solidFill>
                  <a:schemeClr val="bg1"/>
                </a:solidFill>
              </a:rPr>
              <a:t>A reasonable schedule for implementing the management measures.</a:t>
            </a:r>
          </a:p>
          <a:p>
            <a:pPr marL="342900" indent="-342900">
              <a:spcBef>
                <a:spcPts val="1200"/>
              </a:spcBef>
              <a:buFont typeface="+mj-lt"/>
              <a:buAutoNum type="arabicPeriod"/>
            </a:pPr>
            <a:r>
              <a:rPr lang="en-US" sz="2000" b="1">
                <a:solidFill>
                  <a:schemeClr val="bg1"/>
                </a:solidFill>
              </a:rPr>
              <a:t>Milestones to gauge progress in implementing the management measures.</a:t>
            </a:r>
          </a:p>
          <a:p>
            <a:pPr marL="342900" indent="-342900">
              <a:spcBef>
                <a:spcPts val="1200"/>
              </a:spcBef>
              <a:buFont typeface="+mj-lt"/>
              <a:buAutoNum type="arabicPeriod"/>
            </a:pPr>
            <a:r>
              <a:rPr lang="en-US" sz="2000" strike="sngStrike">
                <a:solidFill>
                  <a:schemeClr val="bg1"/>
                </a:solidFill>
              </a:rPr>
              <a:t>Criteria for determining to what extent management measures are reducing pollutant loads and improving water quality over time.</a:t>
            </a:r>
          </a:p>
          <a:p>
            <a:pPr marL="342900" indent="-342900">
              <a:spcBef>
                <a:spcPts val="1200"/>
              </a:spcBef>
              <a:buFont typeface="+mj-lt"/>
              <a:buAutoNum type="arabicPeriod"/>
            </a:pPr>
            <a:r>
              <a:rPr lang="en-US" sz="2000" b="1">
                <a:solidFill>
                  <a:schemeClr val="bg1"/>
                </a:solidFill>
              </a:rPr>
              <a:t>A monitoring plan for collecting the data necessary to evaluate improvements based on the criteria above.</a:t>
            </a:r>
          </a:p>
        </p:txBody>
      </p:sp>
      <p:sp>
        <p:nvSpPr>
          <p:cNvPr id="7" name="TextBox 6">
            <a:extLst>
              <a:ext uri="{FF2B5EF4-FFF2-40B4-BE49-F238E27FC236}">
                <a16:creationId xmlns:a16="http://schemas.microsoft.com/office/drawing/2014/main" id="{FABD1A0B-BCD6-4BE2-EF24-D593AC218FFD}"/>
              </a:ext>
            </a:extLst>
          </p:cNvPr>
          <p:cNvSpPr txBox="1"/>
          <p:nvPr/>
        </p:nvSpPr>
        <p:spPr>
          <a:xfrm>
            <a:off x="83970" y="95018"/>
            <a:ext cx="8050695" cy="523220"/>
          </a:xfrm>
          <a:prstGeom prst="rect">
            <a:avLst/>
          </a:prstGeom>
          <a:noFill/>
        </p:spPr>
        <p:txBody>
          <a:bodyPr wrap="square" rtlCol="0">
            <a:spAutoFit/>
          </a:bodyPr>
          <a:lstStyle/>
          <a:p>
            <a:r>
              <a:rPr lang="en-US" sz="2800" b="1">
                <a:solidFill>
                  <a:schemeClr val="bg1"/>
                </a:solidFill>
                <a:latin typeface="Gotham Medium"/>
                <a:cs typeface="Gotham Medium"/>
              </a:rPr>
              <a:t>Alternative Watershed Restoration Plans</a:t>
            </a:r>
          </a:p>
        </p:txBody>
      </p:sp>
      <p:sp>
        <p:nvSpPr>
          <p:cNvPr id="8" name="Rectangle 7">
            <a:extLst>
              <a:ext uri="{FF2B5EF4-FFF2-40B4-BE49-F238E27FC236}">
                <a16:creationId xmlns:a16="http://schemas.microsoft.com/office/drawing/2014/main" id="{706BD813-9AF1-77EE-3375-877343CAC2A4}"/>
              </a:ext>
            </a:extLst>
          </p:cNvPr>
          <p:cNvSpPr/>
          <p:nvPr/>
        </p:nvSpPr>
        <p:spPr>
          <a:xfrm>
            <a:off x="239870" y="604010"/>
            <a:ext cx="8590016" cy="59937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spcBef>
                <a:spcPts val="1200"/>
              </a:spcBef>
              <a:buFont typeface="+mj-lt"/>
              <a:buAutoNum type="arabicPeriod"/>
            </a:pPr>
            <a:r>
              <a:rPr lang="en-US" sz="2000" b="1">
                <a:solidFill>
                  <a:schemeClr val="bg1"/>
                </a:solidFill>
              </a:rPr>
              <a:t>Identification of causes of impairment and sources of pollution.</a:t>
            </a:r>
          </a:p>
          <a:p>
            <a:pPr marL="342900" indent="-342900">
              <a:spcBef>
                <a:spcPts val="1200"/>
              </a:spcBef>
              <a:buFont typeface="+mj-lt"/>
              <a:buAutoNum type="arabicPeriod"/>
            </a:pPr>
            <a:r>
              <a:rPr lang="en-US" sz="2000" b="1">
                <a:solidFill>
                  <a:schemeClr val="bg1"/>
                </a:solidFill>
              </a:rPr>
              <a:t>An estimate of the pollutant load reductions needed to achieve water quality standard</a:t>
            </a:r>
          </a:p>
          <a:p>
            <a:pPr marL="342900" indent="-342900">
              <a:spcBef>
                <a:spcPts val="1200"/>
              </a:spcBef>
              <a:buFont typeface="+mj-lt"/>
              <a:buAutoNum type="arabicPeriod"/>
            </a:pPr>
            <a:r>
              <a:rPr lang="en-US" sz="2000" b="1">
                <a:solidFill>
                  <a:schemeClr val="bg1"/>
                </a:solidFill>
              </a:rPr>
              <a:t>A description of the nonpoint source management measures needed to achieve pollutant load reductions.</a:t>
            </a:r>
          </a:p>
          <a:p>
            <a:pPr marL="342900" indent="-342900">
              <a:spcBef>
                <a:spcPts val="1200"/>
              </a:spcBef>
              <a:buFont typeface="+mj-lt"/>
              <a:buAutoNum type="arabicPeriod"/>
            </a:pPr>
            <a:r>
              <a:rPr lang="en-US" sz="2000" b="1">
                <a:solidFill>
                  <a:schemeClr val="bg1"/>
                </a:solidFill>
              </a:rPr>
              <a:t>An estimate of the technical and financial assistance needed to implement the management measures.</a:t>
            </a:r>
          </a:p>
          <a:p>
            <a:pPr marL="342900" indent="-342900">
              <a:spcBef>
                <a:spcPts val="1200"/>
              </a:spcBef>
              <a:buFont typeface="+mj-lt"/>
              <a:buAutoNum type="arabicPeriod"/>
            </a:pPr>
            <a:r>
              <a:rPr lang="en-US" sz="2000" b="1">
                <a:solidFill>
                  <a:schemeClr val="bg1"/>
                </a:solidFill>
              </a:rPr>
              <a:t>An education and outreach component to encourage public participation in designing and implementing the management measures.</a:t>
            </a:r>
          </a:p>
          <a:p>
            <a:pPr marL="342900" indent="-342900">
              <a:spcBef>
                <a:spcPts val="1200"/>
              </a:spcBef>
              <a:buFont typeface="+mj-lt"/>
              <a:buAutoNum type="arabicPeriod"/>
            </a:pPr>
            <a:r>
              <a:rPr lang="en-US" sz="2000" b="1">
                <a:solidFill>
                  <a:schemeClr val="bg1"/>
                </a:solidFill>
              </a:rPr>
              <a:t>A reasonable schedule for implementing the management measures.</a:t>
            </a:r>
          </a:p>
          <a:p>
            <a:pPr marL="342900" indent="-342900">
              <a:spcBef>
                <a:spcPts val="1200"/>
              </a:spcBef>
              <a:buFont typeface="+mj-lt"/>
              <a:buAutoNum type="arabicPeriod"/>
            </a:pPr>
            <a:r>
              <a:rPr lang="en-US" sz="2000" b="1">
                <a:solidFill>
                  <a:schemeClr val="bg1"/>
                </a:solidFill>
              </a:rPr>
              <a:t>Milestones to gauge progress in implementing the management measures.</a:t>
            </a:r>
          </a:p>
          <a:p>
            <a:pPr marL="342900" indent="-342900">
              <a:spcBef>
                <a:spcPts val="1200"/>
              </a:spcBef>
              <a:buFont typeface="+mj-lt"/>
              <a:buAutoNum type="arabicPeriod"/>
            </a:pPr>
            <a:r>
              <a:rPr lang="en-US" sz="2000" b="1">
                <a:solidFill>
                  <a:schemeClr val="bg1"/>
                </a:solidFill>
              </a:rPr>
              <a:t>Criteria for determining to what extent management measures are reducing pollutant loads and improving water quality over time.</a:t>
            </a:r>
          </a:p>
          <a:p>
            <a:pPr marL="342900" indent="-342900">
              <a:spcBef>
                <a:spcPts val="1200"/>
              </a:spcBef>
              <a:buFont typeface="+mj-lt"/>
              <a:buAutoNum type="arabicPeriod"/>
            </a:pPr>
            <a:r>
              <a:rPr lang="en-US" sz="2000" b="1">
                <a:solidFill>
                  <a:schemeClr val="bg1"/>
                </a:solidFill>
              </a:rPr>
              <a:t>A monitoring plan for collecting the data necessary to evaluate improvements based on the criteria above.</a:t>
            </a:r>
          </a:p>
        </p:txBody>
      </p:sp>
    </p:spTree>
    <p:extLst>
      <p:ext uri="{BB962C8B-B14F-4D97-AF65-F5344CB8AC3E}">
        <p14:creationId xmlns:p14="http://schemas.microsoft.com/office/powerpoint/2010/main" val="401100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073"/>
            <a:ext cx="9144000" cy="5733750"/>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528B"/>
              </a:solidFill>
              <a:effectLst/>
              <a:uLnTx/>
              <a:uFillTx/>
              <a:latin typeface="Calibri"/>
              <a:ea typeface="+mn-ea"/>
              <a:cs typeface="+mn-cs"/>
            </a:endParaRPr>
          </a:p>
        </p:txBody>
      </p:sp>
      <p:sp>
        <p:nvSpPr>
          <p:cNvPr id="7" name="TextBox 6"/>
          <p:cNvSpPr txBox="1"/>
          <p:nvPr/>
        </p:nvSpPr>
        <p:spPr>
          <a:xfrm>
            <a:off x="232196" y="161315"/>
            <a:ext cx="5211251" cy="605294"/>
          </a:xfrm>
          <a:prstGeom prst="rect">
            <a:avLst/>
          </a:prstGeom>
          <a:noFill/>
        </p:spPr>
        <p:txBody>
          <a:bodyPr wrap="square" lIns="91440" tIns="45720" rIns="91440" bIns="45720" rtlCol="0" anchor="t">
            <a:spAutoFit/>
          </a:bodyPr>
          <a:lstStyle/>
          <a:p>
            <a:pPr>
              <a:lnSpc>
                <a:spcPts val="4000"/>
              </a:lnSpc>
              <a:defRPr/>
            </a:pPr>
            <a:r>
              <a:rPr lang="en-US" sz="3600">
                <a:solidFill>
                  <a:schemeClr val="bg1"/>
                </a:solidFill>
                <a:latin typeface="Gotham Book"/>
              </a:rPr>
              <a:t>Close of Meeting</a:t>
            </a:r>
            <a:endParaRPr lang="en-US">
              <a:solidFill>
                <a:schemeClr val="bg1"/>
              </a:solidFill>
            </a:endParaRP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4B31165-515C-614E-95DD-331AB30A028C}" type="slidenum">
              <a:rPr kumimoji="0" lang="en-US" sz="900" b="0" i="0" u="none" strike="noStrike" kern="1200" cap="none" spc="0" normalizeH="0" baseline="0" noProof="0" smtClean="0">
                <a:ln>
                  <a:noFill/>
                </a:ln>
                <a:solidFill>
                  <a:srgbClr val="03528B"/>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a:ln>
                <a:noFill/>
              </a:ln>
              <a:solidFill>
                <a:srgbClr val="03528B"/>
              </a:solidFill>
              <a:effectLst/>
              <a:uLnTx/>
              <a:uFillTx/>
              <a:latin typeface="Gotham Book"/>
              <a:ea typeface="+mn-ea"/>
            </a:endParaRPr>
          </a:p>
        </p:txBody>
      </p:sp>
      <p:pic>
        <p:nvPicPr>
          <p:cNvPr id="10" name="Picture 9">
            <a:extLst>
              <a:ext uri="{FF2B5EF4-FFF2-40B4-BE49-F238E27FC236}">
                <a16:creationId xmlns:a16="http://schemas.microsoft.com/office/drawing/2014/main" id="{716CC5CC-0C0F-426D-9996-667238359F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
        <p:nvSpPr>
          <p:cNvPr id="2" name="TextBox 1">
            <a:extLst>
              <a:ext uri="{FF2B5EF4-FFF2-40B4-BE49-F238E27FC236}">
                <a16:creationId xmlns:a16="http://schemas.microsoft.com/office/drawing/2014/main" id="{63BBF302-AE64-4535-A10E-B51B4238AFAB}"/>
              </a:ext>
            </a:extLst>
          </p:cNvPr>
          <p:cNvSpPr txBox="1"/>
          <p:nvPr/>
        </p:nvSpPr>
        <p:spPr>
          <a:xfrm>
            <a:off x="232196" y="1279570"/>
            <a:ext cx="5162805" cy="1815882"/>
          </a:xfrm>
          <a:prstGeom prst="rect">
            <a:avLst/>
          </a:prstGeom>
          <a:noFill/>
        </p:spPr>
        <p:txBody>
          <a:bodyPr wrap="square" lIns="91440" tIns="45720" rIns="91440" bIns="45720" rtlCol="0" anchor="t">
            <a:spAutoFit/>
          </a:bodyPr>
          <a:lstStyle/>
          <a:p>
            <a:pPr marL="342900" indent="-342900">
              <a:spcAft>
                <a:spcPts val="600"/>
              </a:spcAft>
              <a:buFont typeface="Arial"/>
              <a:buChar char="•"/>
              <a:defRPr/>
            </a:pPr>
            <a:r>
              <a:rPr lang="en-US" sz="2800">
                <a:solidFill>
                  <a:schemeClr val="bg1"/>
                </a:solidFill>
                <a:cs typeface="Calibri"/>
              </a:rPr>
              <a:t>Discussion of Next Meeting Topics and Meeting Date</a:t>
            </a:r>
          </a:p>
          <a:p>
            <a:pPr marL="342900" indent="-342900">
              <a:spcAft>
                <a:spcPts val="600"/>
              </a:spcAft>
              <a:buFont typeface="Arial"/>
              <a:buChar char="•"/>
              <a:defRPr/>
            </a:pPr>
            <a:r>
              <a:rPr lang="en-US" sz="2800">
                <a:solidFill>
                  <a:schemeClr val="bg1"/>
                </a:solidFill>
                <a:cs typeface="Calibri"/>
              </a:rPr>
              <a:t>Public Comment</a:t>
            </a:r>
          </a:p>
          <a:p>
            <a:pPr>
              <a:defRPr/>
            </a:pPr>
            <a:endParaRPr lang="en-US">
              <a:cs typeface="Calibri"/>
            </a:endParaRPr>
          </a:p>
        </p:txBody>
      </p:sp>
      <p:pic>
        <p:nvPicPr>
          <p:cNvPr id="14" name="Picture 13">
            <a:extLst>
              <a:ext uri="{FF2B5EF4-FFF2-40B4-BE49-F238E27FC236}">
                <a16:creationId xmlns:a16="http://schemas.microsoft.com/office/drawing/2014/main" id="{DB1EB990-070E-4519-8B12-DEE697B931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85324" y="-101141"/>
            <a:ext cx="723587" cy="5776508"/>
          </a:xfrm>
          <a:prstGeom prst="rect">
            <a:avLst/>
          </a:prstGeom>
        </p:spPr>
      </p:pic>
      <p:grpSp>
        <p:nvGrpSpPr>
          <p:cNvPr id="9" name="Group 8">
            <a:extLst>
              <a:ext uri="{FF2B5EF4-FFF2-40B4-BE49-F238E27FC236}">
                <a16:creationId xmlns:a16="http://schemas.microsoft.com/office/drawing/2014/main" id="{3B00EC63-DE5F-46E1-A537-9D5C642CDD85}"/>
              </a:ext>
            </a:extLst>
          </p:cNvPr>
          <p:cNvGrpSpPr/>
          <p:nvPr/>
        </p:nvGrpSpPr>
        <p:grpSpPr>
          <a:xfrm>
            <a:off x="5399393" y="-101142"/>
            <a:ext cx="843302" cy="5776508"/>
            <a:chOff x="4417410" y="-97452"/>
            <a:chExt cx="843302" cy="5776508"/>
          </a:xfrm>
        </p:grpSpPr>
        <p:sp>
          <p:nvSpPr>
            <p:cNvPr id="12" name="Rectangle 11">
              <a:extLst>
                <a:ext uri="{FF2B5EF4-FFF2-40B4-BE49-F238E27FC236}">
                  <a16:creationId xmlns:a16="http://schemas.microsoft.com/office/drawing/2014/main" id="{1B0015F0-A4E5-47F5-AF96-B5DF4D0F7342}"/>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40E20A0-8BD5-4A29-982B-DCC2B99D0A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pic>
        <p:nvPicPr>
          <p:cNvPr id="3" name="Picture 2">
            <a:extLst>
              <a:ext uri="{FF2B5EF4-FFF2-40B4-BE49-F238E27FC236}">
                <a16:creationId xmlns:a16="http://schemas.microsoft.com/office/drawing/2014/main" id="{C595028C-07E7-2ED9-88B0-0F5465CF901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42695" y="-97453"/>
            <a:ext cx="3164106" cy="5741311"/>
          </a:xfrm>
          <a:prstGeom prst="rect">
            <a:avLst/>
          </a:prstGeom>
        </p:spPr>
      </p:pic>
    </p:spTree>
    <p:extLst>
      <p:ext uri="{BB962C8B-B14F-4D97-AF65-F5344CB8AC3E}">
        <p14:creationId xmlns:p14="http://schemas.microsoft.com/office/powerpoint/2010/main" val="2605715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073"/>
            <a:ext cx="9144000" cy="5733750"/>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528B"/>
              </a:solidFill>
              <a:effectLst/>
              <a:uLnTx/>
              <a:uFillTx/>
              <a:latin typeface="Calibri"/>
              <a:ea typeface="+mn-ea"/>
              <a:cs typeface="+mn-cs"/>
            </a:endParaRPr>
          </a:p>
        </p:txBody>
      </p:sp>
      <p:sp>
        <p:nvSpPr>
          <p:cNvPr id="7" name="TextBox 6"/>
          <p:cNvSpPr txBox="1"/>
          <p:nvPr/>
        </p:nvSpPr>
        <p:spPr>
          <a:xfrm>
            <a:off x="257384" y="199347"/>
            <a:ext cx="4355436" cy="130535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ts val="45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Gotham Medium"/>
                <a:ea typeface="+mn-ea"/>
                <a:cs typeface="+mn-cs"/>
              </a:rPr>
              <a:t>Questions/  Comments </a:t>
            </a:r>
          </a:p>
        </p:txBody>
      </p:sp>
      <p:sp>
        <p:nvSpPr>
          <p:cNvPr id="8" name="TextBox 7"/>
          <p:cNvSpPr txBox="1"/>
          <p:nvPr/>
        </p:nvSpPr>
        <p:spPr>
          <a:xfrm>
            <a:off x="179799" y="1526083"/>
            <a:ext cx="4236214" cy="3978012"/>
          </a:xfrm>
          <a:prstGeom prst="rect">
            <a:avLst/>
          </a:prstGeom>
          <a:noFill/>
        </p:spPr>
        <p:txBody>
          <a:bodyPr wrap="square" lIns="91440" tIns="45720" rIns="91440" bIns="45720" rtlCol="0" anchor="t">
            <a:spAutoFit/>
          </a:bodyPr>
          <a:lstStyle/>
          <a:p>
            <a:pPr marL="342900" marR="0" lvl="0" indent="-342900" algn="l" defTabSz="4572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a:ea typeface="+mn-lt"/>
                <a:cs typeface="Calibri"/>
              </a:rPr>
              <a:t>Raise hand (*9 if on the phone) or type questions into the Q&amp;A</a:t>
            </a:r>
          </a:p>
          <a:p>
            <a:pPr marL="342900" marR="0" lvl="0" indent="-342900" algn="l" defTabSz="457200" rtl="0" eaLnBrk="1" fontAlgn="base" latinLnBrk="0" hangingPunct="1">
              <a:lnSpc>
                <a:spcPct val="100000"/>
              </a:lnSpc>
              <a:spcBef>
                <a:spcPts val="0"/>
              </a:spcBef>
              <a:spcAft>
                <a:spcPts val="3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white"/>
              </a:solidFill>
              <a:effectLst/>
              <a:uLnTx/>
              <a:uFillTx/>
              <a:latin typeface="Calibri"/>
              <a:ea typeface="+mn-ea"/>
              <a:cs typeface="Calibri"/>
            </a:endParaRPr>
          </a:p>
          <a:p>
            <a:pPr marL="342900" marR="0" lvl="0" indent="-342900" algn="l" defTabSz="4572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a:ea typeface="+mn-ea"/>
                <a:cs typeface="Calibri"/>
              </a:rPr>
              <a:t>DEQ will unmute you if you wish to provide your comment orally</a:t>
            </a:r>
            <a:br>
              <a:rPr kumimoji="0" lang="en-US" sz="2000" b="0" i="0" u="none" strike="noStrike" kern="1200" cap="none" spc="0" normalizeH="0" baseline="0" noProof="0">
                <a:ln>
                  <a:noFill/>
                </a:ln>
                <a:solidFill>
                  <a:prstClr val="white"/>
                </a:solidFill>
                <a:effectLst/>
                <a:uLnTx/>
                <a:uFillTx/>
                <a:latin typeface="Calibri"/>
                <a:ea typeface="+mn-ea"/>
                <a:cs typeface="Calibri"/>
              </a:rPr>
            </a:br>
            <a:endParaRPr kumimoji="0" lang="en-US" sz="2000" b="0" i="0" u="none" strike="noStrike" kern="1200" cap="none" spc="0" normalizeH="0" baseline="0" noProof="0">
              <a:ln>
                <a:noFill/>
              </a:ln>
              <a:solidFill>
                <a:prstClr val="white"/>
              </a:solidFill>
              <a:effectLst/>
              <a:uLnTx/>
              <a:uFillTx/>
              <a:latin typeface="Calibri"/>
              <a:ea typeface="+mn-ea"/>
              <a:cs typeface="Calibri"/>
            </a:endParaRPr>
          </a:p>
          <a:p>
            <a:pPr marL="342900" marR="0" lvl="0" indent="-34290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a:ea typeface="+mn-ea"/>
                <a:cs typeface="Calibri"/>
              </a:rPr>
              <a:t>If calling by phone, press*6 to unmute</a:t>
            </a:r>
            <a:br>
              <a:rPr kumimoji="0" lang="en-US" sz="2000" b="0" i="0" u="none" strike="noStrike" kern="1200" cap="none" spc="0" normalizeH="0" baseline="0" noProof="0">
                <a:ln>
                  <a:noFill/>
                </a:ln>
                <a:solidFill>
                  <a:prstClr val="white"/>
                </a:solidFill>
                <a:effectLst/>
                <a:uLnTx/>
                <a:uFillTx/>
                <a:latin typeface="Calibri"/>
                <a:ea typeface="+mn-ea"/>
                <a:cs typeface="Calibri"/>
              </a:rPr>
            </a:br>
            <a:endParaRPr kumimoji="0" lang="en-US" sz="2000" b="0" i="0" u="none" strike="noStrike" kern="1200" cap="none" spc="0" normalizeH="0" baseline="0" noProof="0">
              <a:ln>
                <a:noFill/>
              </a:ln>
              <a:solidFill>
                <a:prstClr val="white"/>
              </a:solidFill>
              <a:effectLst/>
              <a:uLnTx/>
              <a:uFillTx/>
              <a:latin typeface="Calibri"/>
              <a:ea typeface="+mn-ea"/>
              <a:cs typeface="Calibri"/>
            </a:endParaRPr>
          </a:p>
          <a:p>
            <a:pPr marL="342900" marR="0" lvl="0" indent="-34290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a:ea typeface="+mn-ea"/>
                <a:cs typeface="Calibri"/>
              </a:rPr>
              <a:t>State your name and affiliation before providing your comment</a:t>
            </a:r>
          </a:p>
          <a:p>
            <a:pPr marL="0" marR="0" lvl="0" indent="0" algn="l" defTabSz="457200" rtl="0" eaLnBrk="1" fontAlgn="auto" latinLnBrk="0" hangingPunct="1">
              <a:lnSpc>
                <a:spcPct val="100000"/>
              </a:lnSpc>
              <a:spcBef>
                <a:spcPts val="0"/>
              </a:spcBef>
              <a:spcAft>
                <a:spcPts val="30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Calibri"/>
            </a:endParaRP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4B31165-515C-614E-95DD-331AB30A028C}" type="slidenum">
              <a:rPr kumimoji="0" lang="en-US" sz="900" b="0" i="0" u="none" strike="noStrike" kern="1200" cap="none" spc="0" normalizeH="0" baseline="0" noProof="0" smtClean="0">
                <a:ln>
                  <a:noFill/>
                </a:ln>
                <a:solidFill>
                  <a:srgbClr val="03528B"/>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a:ln>
                <a:noFill/>
              </a:ln>
              <a:solidFill>
                <a:srgbClr val="03528B"/>
              </a:solidFill>
              <a:effectLst/>
              <a:uLnTx/>
              <a:uFillTx/>
              <a:latin typeface="Gotham Book"/>
              <a:ea typeface="+mn-ea"/>
            </a:endParaRPr>
          </a:p>
        </p:txBody>
      </p:sp>
      <p:pic>
        <p:nvPicPr>
          <p:cNvPr id="10" name="Picture 9">
            <a:extLst>
              <a:ext uri="{FF2B5EF4-FFF2-40B4-BE49-F238E27FC236}">
                <a16:creationId xmlns:a16="http://schemas.microsoft.com/office/drawing/2014/main" id="{716CC5CC-0C0F-426D-9996-667238359F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grpSp>
        <p:nvGrpSpPr>
          <p:cNvPr id="15" name="Group 14">
            <a:extLst>
              <a:ext uri="{FF2B5EF4-FFF2-40B4-BE49-F238E27FC236}">
                <a16:creationId xmlns:a16="http://schemas.microsoft.com/office/drawing/2014/main" id="{97A54E7A-D467-470E-B23F-24C816651BB8}"/>
              </a:ext>
            </a:extLst>
          </p:cNvPr>
          <p:cNvGrpSpPr/>
          <p:nvPr/>
        </p:nvGrpSpPr>
        <p:grpSpPr>
          <a:xfrm>
            <a:off x="4417410" y="-97452"/>
            <a:ext cx="843302" cy="5776508"/>
            <a:chOff x="4417410" y="-97452"/>
            <a:chExt cx="843302" cy="5776508"/>
          </a:xfrm>
        </p:grpSpPr>
        <p:sp>
          <p:nvSpPr>
            <p:cNvPr id="4" name="Rectangle 3">
              <a:extLst>
                <a:ext uri="{FF2B5EF4-FFF2-40B4-BE49-F238E27FC236}">
                  <a16:creationId xmlns:a16="http://schemas.microsoft.com/office/drawing/2014/main" id="{7432F935-172B-45FA-A574-49F16F249B0A}"/>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5F38E027-7C25-44B8-B9A3-6169236308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sp>
        <p:nvSpPr>
          <p:cNvPr id="2" name="Rectangle 1">
            <a:extLst>
              <a:ext uri="{FF2B5EF4-FFF2-40B4-BE49-F238E27FC236}">
                <a16:creationId xmlns:a16="http://schemas.microsoft.com/office/drawing/2014/main" id="{749EEB1E-F1C7-48A6-A9F7-577EA399EE73}"/>
              </a:ext>
            </a:extLst>
          </p:cNvPr>
          <p:cNvSpPr/>
          <p:nvPr/>
        </p:nvSpPr>
        <p:spPr>
          <a:xfrm>
            <a:off x="6015070" y="150726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2" name="Picture 11" descr="Q&amp;A Box">
            <a:extLst>
              <a:ext uri="{FF2B5EF4-FFF2-40B4-BE49-F238E27FC236}">
                <a16:creationId xmlns:a16="http://schemas.microsoft.com/office/drawing/2014/main" id="{EC4A74C2-FAD6-4E7D-9A7C-7E924981308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35522" y="204316"/>
            <a:ext cx="2895352" cy="4359733"/>
          </a:xfrm>
          <a:prstGeom prst="rect">
            <a:avLst/>
          </a:prstGeom>
        </p:spPr>
      </p:pic>
      <p:pic>
        <p:nvPicPr>
          <p:cNvPr id="14" name="Picture 13">
            <a:extLst>
              <a:ext uri="{FF2B5EF4-FFF2-40B4-BE49-F238E27FC236}">
                <a16:creationId xmlns:a16="http://schemas.microsoft.com/office/drawing/2014/main" id="{3693299C-B0C2-414B-95F4-D5E41B37FE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5137536"/>
            <a:ext cx="9144000" cy="544181"/>
          </a:xfrm>
          <a:prstGeom prst="rect">
            <a:avLst/>
          </a:prstGeom>
        </p:spPr>
      </p:pic>
    </p:spTree>
    <p:extLst>
      <p:ext uri="{BB962C8B-B14F-4D97-AF65-F5344CB8AC3E}">
        <p14:creationId xmlns:p14="http://schemas.microsoft.com/office/powerpoint/2010/main" val="3555719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878"/>
            <a:ext cx="9144000" cy="6856122"/>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528B"/>
              </a:solidFill>
              <a:effectLst/>
              <a:uLnTx/>
              <a:uFillTx/>
              <a:latin typeface="Calibri"/>
              <a:ea typeface="+mn-ea"/>
              <a:cs typeface="+mn-cs"/>
            </a:endParaRPr>
          </a:p>
        </p:txBody>
      </p:sp>
      <p:sp>
        <p:nvSpPr>
          <p:cNvPr id="7" name="TextBox 6"/>
          <p:cNvSpPr txBox="1"/>
          <p:nvPr/>
        </p:nvSpPr>
        <p:spPr>
          <a:xfrm>
            <a:off x="707938" y="60243"/>
            <a:ext cx="8510584" cy="687624"/>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ts val="45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Gotham Book"/>
                <a:cs typeface="Gotham Medium"/>
              </a:rPr>
              <a:t>STAG Roll Call</a:t>
            </a: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4B31165-515C-614E-95DD-331AB30A028C}" type="slidenum">
              <a:rPr kumimoji="0" lang="en-US" sz="900" b="0" i="0" u="none" strike="noStrike" kern="1200" cap="none" spc="0" normalizeH="0" baseline="0" noProof="0" smtClean="0">
                <a:ln>
                  <a:noFill/>
                </a:ln>
                <a:solidFill>
                  <a:srgbClr val="03528B"/>
                </a:solidFill>
                <a:effectLst/>
                <a:uLnTx/>
                <a:uFillTx/>
                <a:latin typeface="Gotham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3528B"/>
              </a:solidFill>
              <a:effectLst/>
              <a:uLnTx/>
              <a:uFillTx/>
              <a:latin typeface="Gotham Book"/>
              <a:ea typeface="+mn-ea"/>
            </a:endParaRPr>
          </a:p>
        </p:txBody>
      </p:sp>
      <p:sp>
        <p:nvSpPr>
          <p:cNvPr id="3" name="Rectangle 1">
            <a:extLst>
              <a:ext uri="{FF2B5EF4-FFF2-40B4-BE49-F238E27FC236}">
                <a16:creationId xmlns:a16="http://schemas.microsoft.com/office/drawing/2014/main" id="{5F61C6F5-3B9D-4123-BBB5-86DFE92CF624}"/>
              </a:ext>
            </a:extLst>
          </p:cNvPr>
          <p:cNvSpPr>
            <a:spLocks noChangeArrowheads="1"/>
          </p:cNvSpPr>
          <p:nvPr/>
        </p:nvSpPr>
        <p:spPr bwMode="auto">
          <a:xfrm>
            <a:off x="864179" y="792043"/>
            <a:ext cx="140659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4" name="Group 3">
            <a:extLst>
              <a:ext uri="{FF2B5EF4-FFF2-40B4-BE49-F238E27FC236}">
                <a16:creationId xmlns:a16="http://schemas.microsoft.com/office/drawing/2014/main" id="{E98C4280-744E-471D-828B-B744AC91338B}"/>
              </a:ext>
            </a:extLst>
          </p:cNvPr>
          <p:cNvGrpSpPr/>
          <p:nvPr/>
        </p:nvGrpSpPr>
        <p:grpSpPr>
          <a:xfrm rot="10800000">
            <a:off x="-7698" y="-14826"/>
            <a:ext cx="834122" cy="6896556"/>
            <a:chOff x="4417410" y="-97452"/>
            <a:chExt cx="843302" cy="5776508"/>
          </a:xfrm>
        </p:grpSpPr>
        <p:pic>
          <p:nvPicPr>
            <p:cNvPr id="14" name="Picture 13">
              <a:extLst>
                <a:ext uri="{FF2B5EF4-FFF2-40B4-BE49-F238E27FC236}">
                  <a16:creationId xmlns:a16="http://schemas.microsoft.com/office/drawing/2014/main" id="{032888BB-227B-4C2B-8B96-9C196431F2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sp>
          <p:nvSpPr>
            <p:cNvPr id="13" name="Rectangle 12">
              <a:extLst>
                <a:ext uri="{FF2B5EF4-FFF2-40B4-BE49-F238E27FC236}">
                  <a16:creationId xmlns:a16="http://schemas.microsoft.com/office/drawing/2014/main" id="{64D5DAD3-AE56-4BAE-BCF3-FB7D2F7360CD}"/>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6" name="Table 7">
            <a:extLst>
              <a:ext uri="{FF2B5EF4-FFF2-40B4-BE49-F238E27FC236}">
                <a16:creationId xmlns:a16="http://schemas.microsoft.com/office/drawing/2014/main" id="{191E2900-3611-4C0C-BDC6-2438981FD456}"/>
              </a:ext>
            </a:extLst>
          </p:cNvPr>
          <p:cNvGraphicFramePr>
            <a:graphicFrameLocks noGrp="1"/>
          </p:cNvGraphicFramePr>
          <p:nvPr>
            <p:extLst>
              <p:ext uri="{D42A27DB-BD31-4B8C-83A1-F6EECF244321}">
                <p14:modId xmlns:p14="http://schemas.microsoft.com/office/powerpoint/2010/main" val="3348737868"/>
              </p:ext>
            </p:extLst>
          </p:nvPr>
        </p:nvGraphicFramePr>
        <p:xfrm>
          <a:off x="915156" y="601362"/>
          <a:ext cx="8096148" cy="6262533"/>
        </p:xfrm>
        <a:graphic>
          <a:graphicData uri="http://schemas.openxmlformats.org/drawingml/2006/table">
            <a:tbl>
              <a:tblPr firstRow="1" bandRow="1">
                <a:tableStyleId>{5C22544A-7EE6-4342-B048-85BDC9FD1C3A}</a:tableStyleId>
              </a:tblPr>
              <a:tblGrid>
                <a:gridCol w="3482462">
                  <a:extLst>
                    <a:ext uri="{9D8B030D-6E8A-4147-A177-3AD203B41FA5}">
                      <a16:colId xmlns:a16="http://schemas.microsoft.com/office/drawing/2014/main" val="1750957056"/>
                    </a:ext>
                  </a:extLst>
                </a:gridCol>
                <a:gridCol w="3108960">
                  <a:extLst>
                    <a:ext uri="{9D8B030D-6E8A-4147-A177-3AD203B41FA5}">
                      <a16:colId xmlns:a16="http://schemas.microsoft.com/office/drawing/2014/main" val="2970486910"/>
                    </a:ext>
                  </a:extLst>
                </a:gridCol>
                <a:gridCol w="1504726">
                  <a:extLst>
                    <a:ext uri="{9D8B030D-6E8A-4147-A177-3AD203B41FA5}">
                      <a16:colId xmlns:a16="http://schemas.microsoft.com/office/drawing/2014/main" val="4080367948"/>
                    </a:ext>
                  </a:extLst>
                </a:gridCol>
              </a:tblGrid>
              <a:tr h="288453">
                <a:tc>
                  <a:txBody>
                    <a:bodyPr/>
                    <a:lstStyle/>
                    <a:p>
                      <a:r>
                        <a:rPr lang="en-US" sz="1200"/>
                        <a:t>STAG Member &amp; Affiliation</a:t>
                      </a:r>
                    </a:p>
                  </a:txBody>
                  <a:tcPr/>
                </a:tc>
                <a:tc>
                  <a:txBody>
                    <a:bodyPr/>
                    <a:lstStyle/>
                    <a:p>
                      <a:r>
                        <a:rPr lang="en-US" sz="1200"/>
                        <a:t>Representing</a:t>
                      </a:r>
                    </a:p>
                  </a:txBody>
                  <a:tcPr/>
                </a:tc>
                <a:tc>
                  <a:txBody>
                    <a:bodyPr/>
                    <a:lstStyle/>
                    <a:p>
                      <a:r>
                        <a:rPr lang="en-US" sz="1200"/>
                        <a:t>Term End Date</a:t>
                      </a:r>
                    </a:p>
                  </a:txBody>
                  <a:tcPr/>
                </a:tc>
                <a:extLst>
                  <a:ext uri="{0D108BD9-81ED-4DB2-BD59-A6C34878D82A}">
                    <a16:rowId xmlns:a16="http://schemas.microsoft.com/office/drawing/2014/main" val="132212475"/>
                  </a:ext>
                </a:extLst>
              </a:tr>
              <a:tr h="344950">
                <a:tc>
                  <a:txBody>
                    <a:bodyPr/>
                    <a:lstStyle/>
                    <a:p>
                      <a:r>
                        <a:rPr lang="en-US" sz="1100"/>
                        <a:t>Karli Johnson</a:t>
                      </a:r>
                    </a:p>
                    <a:p>
                      <a:r>
                        <a:rPr lang="en-US" sz="1100"/>
                        <a:t>Montana Farm Bureau</a:t>
                      </a:r>
                    </a:p>
                  </a:txBody>
                  <a:tcPr/>
                </a:tc>
                <a:tc>
                  <a:txBody>
                    <a:bodyPr/>
                    <a:lstStyle/>
                    <a:p>
                      <a:r>
                        <a:rPr lang="en-US" sz="1100"/>
                        <a:t>Farming-Oriented Agriculture</a:t>
                      </a:r>
                    </a:p>
                  </a:txBody>
                  <a:tcPr/>
                </a:tc>
                <a:tc>
                  <a:txBody>
                    <a:bodyPr/>
                    <a:lstStyle/>
                    <a:p>
                      <a:r>
                        <a:rPr lang="en-US" sz="1100"/>
                        <a:t>January 31, 2026</a:t>
                      </a:r>
                    </a:p>
                  </a:txBody>
                  <a:tcPr/>
                </a:tc>
                <a:extLst>
                  <a:ext uri="{0D108BD9-81ED-4DB2-BD59-A6C34878D82A}">
                    <a16:rowId xmlns:a16="http://schemas.microsoft.com/office/drawing/2014/main" val="2461104143"/>
                  </a:ext>
                </a:extLst>
              </a:tr>
              <a:tr h="352570">
                <a:tc>
                  <a:txBody>
                    <a:bodyPr/>
                    <a:lstStyle/>
                    <a:p>
                      <a:r>
                        <a:rPr lang="en-US" sz="1100"/>
                        <a:t>Ellie Brighton</a:t>
                      </a:r>
                    </a:p>
                    <a:p>
                      <a:r>
                        <a:rPr lang="en-US" sz="1100"/>
                        <a:t>Montana Stockgrowers Association</a:t>
                      </a:r>
                    </a:p>
                  </a:txBody>
                  <a:tcPr/>
                </a:tc>
                <a:tc>
                  <a:txBody>
                    <a:bodyPr/>
                    <a:lstStyle/>
                    <a:p>
                      <a:r>
                        <a:rPr lang="en-US" sz="1100"/>
                        <a:t>Livestock-Oriented Agriculture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January 31, 2026</a:t>
                      </a:r>
                    </a:p>
                    <a:p>
                      <a:endParaRPr lang="en-US" sz="1100"/>
                    </a:p>
                  </a:txBody>
                  <a:tcPr/>
                </a:tc>
                <a:extLst>
                  <a:ext uri="{0D108BD9-81ED-4DB2-BD59-A6C34878D82A}">
                    <a16:rowId xmlns:a16="http://schemas.microsoft.com/office/drawing/2014/main" val="1007458952"/>
                  </a:ext>
                </a:extLst>
              </a:tr>
              <a:tr h="337330">
                <a:tc>
                  <a:txBody>
                    <a:bodyPr/>
                    <a:lstStyle/>
                    <a:p>
                      <a:r>
                        <a:rPr lang="en-US" sz="1100"/>
                        <a:t>Frank </a:t>
                      </a:r>
                      <a:r>
                        <a:rPr lang="en-US" sz="1100" err="1"/>
                        <a:t>Szollosi</a:t>
                      </a:r>
                      <a:endParaRPr lang="en-US" sz="1100"/>
                    </a:p>
                    <a:p>
                      <a:r>
                        <a:rPr lang="en-US" sz="1100"/>
                        <a:t>Montana Wildlife Federation</a:t>
                      </a:r>
                    </a:p>
                  </a:txBody>
                  <a:tcPr/>
                </a:tc>
                <a:tc>
                  <a:txBody>
                    <a:bodyPr/>
                    <a:lstStyle/>
                    <a:p>
                      <a:r>
                        <a:rPr lang="en-US" sz="1100"/>
                        <a:t>Conservation or Environmental Interest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January 31, 2026</a:t>
                      </a:r>
                    </a:p>
                    <a:p>
                      <a:endParaRPr lang="en-US" sz="1100"/>
                    </a:p>
                  </a:txBody>
                  <a:tcPr/>
                </a:tc>
                <a:extLst>
                  <a:ext uri="{0D108BD9-81ED-4DB2-BD59-A6C34878D82A}">
                    <a16:rowId xmlns:a16="http://schemas.microsoft.com/office/drawing/2014/main" val="2739967626"/>
                  </a:ext>
                </a:extLst>
              </a:tr>
              <a:tr h="375430">
                <a:tc>
                  <a:txBody>
                    <a:bodyPr/>
                    <a:lstStyle/>
                    <a:p>
                      <a:r>
                        <a:rPr lang="en-US" sz="1100"/>
                        <a:t>David Brooks</a:t>
                      </a:r>
                    </a:p>
                    <a:p>
                      <a:r>
                        <a:rPr lang="en-US" sz="1100"/>
                        <a:t>Montana Trout Unlimited</a:t>
                      </a:r>
                    </a:p>
                  </a:txBody>
                  <a:tcPr/>
                </a:tc>
                <a:tc>
                  <a:txBody>
                    <a:bodyPr/>
                    <a:lstStyle/>
                    <a:p>
                      <a:r>
                        <a:rPr lang="en-US" sz="1100"/>
                        <a:t>Water-Based Recreation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January 31, 2026</a:t>
                      </a:r>
                    </a:p>
                    <a:p>
                      <a:endParaRPr lang="en-US" sz="1100"/>
                    </a:p>
                  </a:txBody>
                  <a:tcPr/>
                </a:tc>
                <a:extLst>
                  <a:ext uri="{0D108BD9-81ED-4DB2-BD59-A6C34878D82A}">
                    <a16:rowId xmlns:a16="http://schemas.microsoft.com/office/drawing/2014/main" val="1016169313"/>
                  </a:ext>
                </a:extLst>
              </a:tr>
              <a:tr h="375430">
                <a:tc>
                  <a:txBody>
                    <a:bodyPr/>
                    <a:lstStyle/>
                    <a:p>
                      <a:r>
                        <a:rPr lang="en-US" sz="1100"/>
                        <a:t>Brian </a:t>
                      </a:r>
                      <a:r>
                        <a:rPr lang="en-US" sz="1100" err="1"/>
                        <a:t>Sugden</a:t>
                      </a:r>
                    </a:p>
                    <a:p>
                      <a:r>
                        <a:rPr lang="en-US" sz="1100" err="1"/>
                        <a:t>Sugden</a:t>
                      </a:r>
                      <a:r>
                        <a:rPr lang="en-US" sz="1100"/>
                        <a:t> Forest Environmental, LLC</a:t>
                      </a:r>
                    </a:p>
                  </a:txBody>
                  <a:tcPr/>
                </a:tc>
                <a:tc>
                  <a:txBody>
                    <a:bodyPr/>
                    <a:lstStyle/>
                    <a:p>
                      <a:r>
                        <a:rPr lang="en-US" sz="1100"/>
                        <a:t>Forestry Industry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January 31, 2026</a:t>
                      </a:r>
                    </a:p>
                    <a:p>
                      <a:endParaRPr lang="en-US" sz="1100"/>
                    </a:p>
                  </a:txBody>
                  <a:tcPr/>
                </a:tc>
                <a:extLst>
                  <a:ext uri="{0D108BD9-81ED-4DB2-BD59-A6C34878D82A}">
                    <a16:rowId xmlns:a16="http://schemas.microsoft.com/office/drawing/2014/main" val="2941744434"/>
                  </a:ext>
                </a:extLst>
              </a:tr>
              <a:tr h="375430">
                <a:tc>
                  <a:txBody>
                    <a:bodyPr/>
                    <a:lstStyle/>
                    <a:p>
                      <a:r>
                        <a:rPr lang="en-US" sz="1100"/>
                        <a:t>Ryan Leland</a:t>
                      </a:r>
                    </a:p>
                    <a:p>
                      <a:r>
                        <a:rPr lang="en-US" sz="1100"/>
                        <a:t>City of Helena</a:t>
                      </a:r>
                    </a:p>
                  </a:txBody>
                  <a:tcPr/>
                </a:tc>
                <a:tc>
                  <a:txBody>
                    <a:bodyPr/>
                    <a:lstStyle/>
                    <a:p>
                      <a:r>
                        <a:rPr lang="en-US" sz="1100"/>
                        <a:t>Municipalities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January 31, 2026</a:t>
                      </a:r>
                    </a:p>
                    <a:p>
                      <a:endParaRPr lang="en-US" sz="1100"/>
                    </a:p>
                  </a:txBody>
                  <a:tcPr/>
                </a:tc>
                <a:extLst>
                  <a:ext uri="{0D108BD9-81ED-4DB2-BD59-A6C34878D82A}">
                    <a16:rowId xmlns:a16="http://schemas.microsoft.com/office/drawing/2014/main" val="3862942666"/>
                  </a:ext>
                </a:extLst>
              </a:tr>
              <a:tr h="375430">
                <a:tc>
                  <a:txBody>
                    <a:bodyPr/>
                    <a:lstStyle/>
                    <a:p>
                      <a:r>
                        <a:rPr lang="en-US" sz="1100"/>
                        <a:t>Brian Heaston</a:t>
                      </a:r>
                    </a:p>
                    <a:p>
                      <a:r>
                        <a:rPr lang="en-US" sz="1100"/>
                        <a:t>City of Bozeman</a:t>
                      </a:r>
                    </a:p>
                  </a:txBody>
                  <a:tcPr/>
                </a:tc>
                <a:tc>
                  <a:txBody>
                    <a:bodyPr/>
                    <a:lstStyle/>
                    <a:p>
                      <a:r>
                        <a:rPr lang="en-US" sz="1100"/>
                        <a:t>Point Source Dischargers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January 31, 2026</a:t>
                      </a:r>
                    </a:p>
                    <a:p>
                      <a:endParaRPr lang="en-US" sz="1100"/>
                    </a:p>
                  </a:txBody>
                  <a:tcPr/>
                </a:tc>
                <a:extLst>
                  <a:ext uri="{0D108BD9-81ED-4DB2-BD59-A6C34878D82A}">
                    <a16:rowId xmlns:a16="http://schemas.microsoft.com/office/drawing/2014/main" val="3070576812"/>
                  </a:ext>
                </a:extLst>
              </a:tr>
              <a:tr h="375430">
                <a:tc>
                  <a:txBody>
                    <a:bodyPr/>
                    <a:lstStyle/>
                    <a:p>
                      <a:r>
                        <a:rPr lang="en-US" sz="1100"/>
                        <a:t>Greg Bryce</a:t>
                      </a:r>
                    </a:p>
                    <a:p>
                      <a:r>
                        <a:rPr lang="en-US" sz="1100"/>
                        <a:t>Hydrometrics</a:t>
                      </a:r>
                    </a:p>
                  </a:txBody>
                  <a:tcPr/>
                </a:tc>
                <a:tc>
                  <a:txBody>
                    <a:bodyPr/>
                    <a:lstStyle/>
                    <a:p>
                      <a:r>
                        <a:rPr lang="en-US" sz="1100"/>
                        <a:t>Mining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January 31, 2026</a:t>
                      </a:r>
                    </a:p>
                    <a:p>
                      <a:endParaRPr lang="en-US" sz="1100"/>
                    </a:p>
                  </a:txBody>
                  <a:tcPr/>
                </a:tc>
                <a:extLst>
                  <a:ext uri="{0D108BD9-81ED-4DB2-BD59-A6C34878D82A}">
                    <a16:rowId xmlns:a16="http://schemas.microsoft.com/office/drawing/2014/main" val="827696110"/>
                  </a:ext>
                </a:extLst>
              </a:tr>
              <a:tr h="375430">
                <a:tc>
                  <a:txBody>
                    <a:bodyPr/>
                    <a:lstStyle/>
                    <a:p>
                      <a:r>
                        <a:rPr lang="en-US" sz="1100"/>
                        <a:t>Vacant</a:t>
                      </a:r>
                    </a:p>
                  </a:txBody>
                  <a:tcPr/>
                </a:tc>
                <a:tc>
                  <a:txBody>
                    <a:bodyPr/>
                    <a:lstStyle/>
                    <a:p>
                      <a:r>
                        <a:rPr lang="en-US" sz="1100"/>
                        <a:t>Federal Land Management Agencies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a:p>
                    <a:p>
                      <a:endParaRPr lang="en-US" sz="1100"/>
                    </a:p>
                  </a:txBody>
                  <a:tcPr/>
                </a:tc>
                <a:extLst>
                  <a:ext uri="{0D108BD9-81ED-4DB2-BD59-A6C34878D82A}">
                    <a16:rowId xmlns:a16="http://schemas.microsoft.com/office/drawing/2014/main" val="2969940680"/>
                  </a:ext>
                </a:extLst>
              </a:tr>
              <a:tr h="375430">
                <a:tc>
                  <a:txBody>
                    <a:bodyPr/>
                    <a:lstStyle/>
                    <a:p>
                      <a:r>
                        <a:rPr lang="en-US" sz="1100"/>
                        <a:t>Jeff </a:t>
                      </a:r>
                      <a:r>
                        <a:rPr lang="en-US" sz="1100" err="1"/>
                        <a:t>Schmalenberg</a:t>
                      </a:r>
                    </a:p>
                    <a:p>
                      <a:r>
                        <a:rPr lang="en-US" sz="1100"/>
                        <a:t>Dept. of Natural Resources &amp; Conservation</a:t>
                      </a:r>
                    </a:p>
                  </a:txBody>
                  <a:tcPr/>
                </a:tc>
                <a:tc>
                  <a:txBody>
                    <a:bodyPr/>
                    <a:lstStyle/>
                    <a:p>
                      <a:r>
                        <a:rPr lang="en-US" sz="1100"/>
                        <a:t>State Trust Land Management Agencies</a:t>
                      </a:r>
                    </a:p>
                  </a:txBody>
                  <a:tcPr/>
                </a:tc>
                <a:tc>
                  <a:txBody>
                    <a:bodyPr/>
                    <a:lstStyle/>
                    <a:p>
                      <a:r>
                        <a:rPr lang="en-US" sz="1100"/>
                        <a:t>January 31, 2026</a:t>
                      </a:r>
                    </a:p>
                  </a:txBody>
                  <a:tcPr/>
                </a:tc>
                <a:extLst>
                  <a:ext uri="{0D108BD9-81ED-4DB2-BD59-A6C34878D82A}">
                    <a16:rowId xmlns:a16="http://schemas.microsoft.com/office/drawing/2014/main" val="617496548"/>
                  </a:ext>
                </a:extLst>
              </a:tr>
              <a:tr h="375430">
                <a:tc>
                  <a:txBody>
                    <a:bodyPr/>
                    <a:lstStyle/>
                    <a:p>
                      <a:r>
                        <a:rPr lang="en-US" sz="1100"/>
                        <a:t>Vacant (Substitute: Becca Boslough)</a:t>
                      </a:r>
                    </a:p>
                    <a:p>
                      <a:r>
                        <a:rPr lang="en-US" sz="1100"/>
                        <a:t>Montana Association of Conservation Districts</a:t>
                      </a:r>
                    </a:p>
                  </a:txBody>
                  <a:tcPr/>
                </a:tc>
                <a:tc>
                  <a:txBody>
                    <a:bodyPr/>
                    <a:lstStyle/>
                    <a:p>
                      <a:r>
                        <a:rPr lang="en-US" sz="1100"/>
                        <a:t>Conservation District Supervisor – East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a:p>
                    <a:p>
                      <a:endParaRPr lang="en-US" sz="1100"/>
                    </a:p>
                  </a:txBody>
                  <a:tcPr/>
                </a:tc>
                <a:extLst>
                  <a:ext uri="{0D108BD9-81ED-4DB2-BD59-A6C34878D82A}">
                    <a16:rowId xmlns:a16="http://schemas.microsoft.com/office/drawing/2014/main" val="2239035789"/>
                  </a:ext>
                </a:extLst>
              </a:tr>
              <a:tr h="375430">
                <a:tc>
                  <a:txBody>
                    <a:bodyPr/>
                    <a:lstStyle/>
                    <a:p>
                      <a:r>
                        <a:rPr lang="en-US" sz="1100"/>
                        <a:t>Vacant (Substitute: Becca Boslough)</a:t>
                      </a:r>
                    </a:p>
                    <a:p>
                      <a:r>
                        <a:rPr lang="en-US" sz="1100"/>
                        <a:t>Montana Association of Conservation Districts</a:t>
                      </a:r>
                    </a:p>
                  </a:txBody>
                  <a:tcPr/>
                </a:tc>
                <a:tc>
                  <a:txBody>
                    <a:bodyPr/>
                    <a:lstStyle/>
                    <a:p>
                      <a:r>
                        <a:rPr lang="en-US" sz="1100"/>
                        <a:t>Conservation District Supervisor – West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a:p>
                    <a:p>
                      <a:endParaRPr lang="en-US" sz="1100"/>
                    </a:p>
                  </a:txBody>
                  <a:tcPr/>
                </a:tc>
                <a:extLst>
                  <a:ext uri="{0D108BD9-81ED-4DB2-BD59-A6C34878D82A}">
                    <a16:rowId xmlns:a16="http://schemas.microsoft.com/office/drawing/2014/main" val="1581399954"/>
                  </a:ext>
                </a:extLst>
              </a:tr>
              <a:tr h="375430">
                <a:tc>
                  <a:txBody>
                    <a:bodyPr/>
                    <a:lstStyle/>
                    <a:p>
                      <a:r>
                        <a:rPr lang="en-US" sz="1100"/>
                        <a:t>Jordan Tollefson</a:t>
                      </a:r>
                    </a:p>
                    <a:p>
                      <a:r>
                        <a:rPr lang="en-US" sz="1100"/>
                        <a:t>Northwestern Energy</a:t>
                      </a:r>
                    </a:p>
                  </a:txBody>
                  <a:tcPr/>
                </a:tc>
                <a:tc>
                  <a:txBody>
                    <a:bodyPr/>
                    <a:lstStyle/>
                    <a:p>
                      <a:r>
                        <a:rPr lang="en-US" sz="1100"/>
                        <a:t>Hydroelectric Industry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January 31, 2026</a:t>
                      </a:r>
                    </a:p>
                    <a:p>
                      <a:endParaRPr lang="en-US" sz="1100"/>
                    </a:p>
                  </a:txBody>
                  <a:tcPr/>
                </a:tc>
                <a:extLst>
                  <a:ext uri="{0D108BD9-81ED-4DB2-BD59-A6C34878D82A}">
                    <a16:rowId xmlns:a16="http://schemas.microsoft.com/office/drawing/2014/main" val="392870892"/>
                  </a:ext>
                </a:extLst>
              </a:tr>
              <a:tr h="375430">
                <a:tc>
                  <a:txBody>
                    <a:bodyPr/>
                    <a:lstStyle/>
                    <a:p>
                      <a:pPr lvl="0">
                        <a:buNone/>
                      </a:pPr>
                      <a:r>
                        <a:rPr lang="en-US" sz="1100"/>
                        <a:t>Mike Bias</a:t>
                      </a:r>
                    </a:p>
                    <a:p>
                      <a:pPr lvl="0">
                        <a:buNone/>
                      </a:pPr>
                      <a:r>
                        <a:rPr lang="en-US" sz="1100"/>
                        <a:t>Fishing Outfitters Association of Montana</a:t>
                      </a:r>
                    </a:p>
                  </a:txBody>
                  <a:tcPr/>
                </a:tc>
                <a:tc>
                  <a:txBody>
                    <a:bodyPr/>
                    <a:lstStyle/>
                    <a:p>
                      <a:r>
                        <a:rPr lang="en-US" sz="1100"/>
                        <a:t>Fishing-Related Business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January 31, 2026</a:t>
                      </a:r>
                    </a:p>
                    <a:p>
                      <a:endParaRPr lang="en-US" sz="1100"/>
                    </a:p>
                  </a:txBody>
                  <a:tcPr/>
                </a:tc>
                <a:extLst>
                  <a:ext uri="{0D108BD9-81ED-4DB2-BD59-A6C34878D82A}">
                    <a16:rowId xmlns:a16="http://schemas.microsoft.com/office/drawing/2014/main" val="3148215818"/>
                  </a:ext>
                </a:extLst>
              </a:tr>
            </a:tbl>
          </a:graphicData>
        </a:graphic>
      </p:graphicFrame>
    </p:spTree>
    <p:extLst>
      <p:ext uri="{BB962C8B-B14F-4D97-AF65-F5344CB8AC3E}">
        <p14:creationId xmlns:p14="http://schemas.microsoft.com/office/powerpoint/2010/main" val="402021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281"/>
            <a:ext cx="9144000" cy="3309886"/>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3528B"/>
              </a:solidFill>
            </a:endParaRPr>
          </a:p>
        </p:txBody>
      </p:sp>
      <p:sp>
        <p:nvSpPr>
          <p:cNvPr id="8" name="TextBox 7"/>
          <p:cNvSpPr txBox="1"/>
          <p:nvPr/>
        </p:nvSpPr>
        <p:spPr>
          <a:xfrm>
            <a:off x="28158" y="653748"/>
            <a:ext cx="4642713" cy="1446550"/>
          </a:xfrm>
          <a:prstGeom prst="rect">
            <a:avLst/>
          </a:prstGeom>
          <a:noFill/>
        </p:spPr>
        <p:txBody>
          <a:bodyPr wrap="square" lIns="91440" tIns="45720" rIns="91440" bIns="45720" rtlCol="0" anchor="t">
            <a:spAutoFit/>
          </a:bodyPr>
          <a:lstStyle/>
          <a:p>
            <a:endParaRPr lang="en-US" sz="2400">
              <a:solidFill>
                <a:schemeClr val="bg1"/>
              </a:solidFill>
              <a:latin typeface="Gotham Book"/>
              <a:cs typeface="Gotham Light"/>
            </a:endParaRPr>
          </a:p>
          <a:p>
            <a:endParaRPr lang="en-US" sz="2000">
              <a:solidFill>
                <a:schemeClr val="bg1"/>
              </a:solidFill>
              <a:latin typeface="Gotham Book"/>
              <a:cs typeface="Gotham Light"/>
            </a:endParaRPr>
          </a:p>
          <a:p>
            <a:pPr fontAlgn="base"/>
            <a:r>
              <a:rPr lang="en-US" sz="2400">
                <a:solidFill>
                  <a:schemeClr val="bg1"/>
                </a:solidFill>
                <a:latin typeface="Gotham Book"/>
              </a:rPr>
              <a:t>Contact:​</a:t>
            </a:r>
          </a:p>
          <a:p>
            <a:pPr fontAlgn="base"/>
            <a:r>
              <a:rPr lang="en-US" sz="2000">
                <a:solidFill>
                  <a:schemeClr val="bg1"/>
                </a:solidFill>
                <a:latin typeface="Gotham Book"/>
              </a:rPr>
              <a:t>Christina Staten, CStaten@mt.gov</a:t>
            </a: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dirty="0" smtClean="0">
                <a:solidFill>
                  <a:srgbClr val="03528B"/>
                </a:solidFill>
              </a:rPr>
              <a:pPr/>
              <a:t>40</a:t>
            </a:fld>
            <a:endParaRPr lang="en-US">
              <a:solidFill>
                <a:srgbClr val="03528B"/>
              </a:solidFill>
            </a:endParaRPr>
          </a:p>
        </p:txBody>
      </p:sp>
      <p:grpSp>
        <p:nvGrpSpPr>
          <p:cNvPr id="15" name="Group 14">
            <a:extLst>
              <a:ext uri="{FF2B5EF4-FFF2-40B4-BE49-F238E27FC236}">
                <a16:creationId xmlns:a16="http://schemas.microsoft.com/office/drawing/2014/main" id="{97A54E7A-D467-470E-B23F-24C816651BB8}"/>
              </a:ext>
            </a:extLst>
          </p:cNvPr>
          <p:cNvGrpSpPr/>
          <p:nvPr/>
        </p:nvGrpSpPr>
        <p:grpSpPr>
          <a:xfrm>
            <a:off x="8312254" y="-10084"/>
            <a:ext cx="874686" cy="6974710"/>
            <a:chOff x="8312254" y="-76073"/>
            <a:chExt cx="874686" cy="5803967"/>
          </a:xfrm>
        </p:grpSpPr>
        <p:pic>
          <p:nvPicPr>
            <p:cNvPr id="13" name="Picture 12">
              <a:extLst>
                <a:ext uri="{FF2B5EF4-FFF2-40B4-BE49-F238E27FC236}">
                  <a16:creationId xmlns:a16="http://schemas.microsoft.com/office/drawing/2014/main" id="{5F38E027-7C25-44B8-B9A3-6169236308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12254" y="-48614"/>
              <a:ext cx="723587" cy="5776508"/>
            </a:xfrm>
            <a:prstGeom prst="rect">
              <a:avLst/>
            </a:prstGeom>
          </p:spPr>
        </p:pic>
        <p:sp>
          <p:nvSpPr>
            <p:cNvPr id="4" name="Rectangle 3">
              <a:extLst>
                <a:ext uri="{FF2B5EF4-FFF2-40B4-BE49-F238E27FC236}">
                  <a16:creationId xmlns:a16="http://schemas.microsoft.com/office/drawing/2014/main" id="{7432F935-172B-45FA-A574-49F16F249B0A}"/>
                </a:ext>
              </a:extLst>
            </p:cNvPr>
            <p:cNvSpPr/>
            <p:nvPr/>
          </p:nvSpPr>
          <p:spPr>
            <a:xfrm>
              <a:off x="8880861"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716CC5CC-0C0F-426D-9996-667238359F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
        <p:nvSpPr>
          <p:cNvPr id="12" name="TextBox 11">
            <a:extLst>
              <a:ext uri="{FF2B5EF4-FFF2-40B4-BE49-F238E27FC236}">
                <a16:creationId xmlns:a16="http://schemas.microsoft.com/office/drawing/2014/main" id="{EC9E5C38-01D0-4CE3-9915-3937B4DF37FF}"/>
              </a:ext>
            </a:extLst>
          </p:cNvPr>
          <p:cNvSpPr txBox="1"/>
          <p:nvPr/>
        </p:nvSpPr>
        <p:spPr>
          <a:xfrm>
            <a:off x="315971" y="474857"/>
            <a:ext cx="7521359" cy="728276"/>
          </a:xfrm>
          <a:prstGeom prst="rect">
            <a:avLst/>
          </a:prstGeom>
          <a:noFill/>
        </p:spPr>
        <p:txBody>
          <a:bodyPr wrap="square" lIns="91440" tIns="45720" rIns="91440" bIns="45720" rtlCol="0" anchor="t">
            <a:spAutoFit/>
          </a:bodyPr>
          <a:lstStyle/>
          <a:p>
            <a:pPr>
              <a:lnSpc>
                <a:spcPts val="4500"/>
              </a:lnSpc>
            </a:pPr>
            <a:r>
              <a:rPr lang="en-US" sz="5400">
                <a:solidFill>
                  <a:schemeClr val="bg1"/>
                </a:solidFill>
                <a:latin typeface="Gotham Medium"/>
                <a:cs typeface="Gotham Medium"/>
              </a:rPr>
              <a:t>Thanks for Joining Us</a:t>
            </a:r>
          </a:p>
        </p:txBody>
      </p:sp>
      <p:pic>
        <p:nvPicPr>
          <p:cNvPr id="6" name="Picture 5">
            <a:extLst>
              <a:ext uri="{FF2B5EF4-FFF2-40B4-BE49-F238E27FC236}">
                <a16:creationId xmlns:a16="http://schemas.microsoft.com/office/drawing/2014/main" id="{08F8A9BD-3756-492A-9953-95D589962FF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639456" y="1243811"/>
            <a:ext cx="3668829" cy="3648226"/>
          </a:xfrm>
          <a:prstGeom prst="rect">
            <a:avLst/>
          </a:prstGeom>
        </p:spPr>
      </p:pic>
      <p:sp>
        <p:nvSpPr>
          <p:cNvPr id="3" name="TextBox 2">
            <a:extLst>
              <a:ext uri="{FF2B5EF4-FFF2-40B4-BE49-F238E27FC236}">
                <a16:creationId xmlns:a16="http://schemas.microsoft.com/office/drawing/2014/main" id="{7EB20644-AAC6-4DA0-93DB-46D0AFA9E23B}"/>
              </a:ext>
            </a:extLst>
          </p:cNvPr>
          <p:cNvSpPr txBox="1"/>
          <p:nvPr/>
        </p:nvSpPr>
        <p:spPr>
          <a:xfrm>
            <a:off x="315705" y="5025550"/>
            <a:ext cx="5181131" cy="461665"/>
          </a:xfrm>
          <a:prstGeom prst="rect">
            <a:avLst/>
          </a:prstGeom>
          <a:noFill/>
        </p:spPr>
        <p:txBody>
          <a:bodyPr wrap="square" lIns="91440" tIns="45720" rIns="91440" bIns="45720" rtlCol="0" anchor="t">
            <a:spAutoFit/>
          </a:bodyPr>
          <a:lstStyle/>
          <a:p>
            <a:pPr algn="ctr"/>
            <a:r>
              <a:rPr lang="en-US" sz="2400" b="1">
                <a:solidFill>
                  <a:srgbClr val="0E5990"/>
                </a:solidFill>
                <a:latin typeface="Gotham Book"/>
                <a:hlinkClick r:id="rId6"/>
              </a:rPr>
              <a:t>https://deq.mt.gov/water/councils</a:t>
            </a:r>
            <a:endParaRPr lang="en-US" sz="2400" b="1">
              <a:solidFill>
                <a:srgbClr val="0E5990"/>
              </a:solidFill>
              <a:latin typeface="Gotham Book"/>
              <a:hlinkClick r:id="rId7"/>
            </a:endParaRPr>
          </a:p>
        </p:txBody>
      </p:sp>
    </p:spTree>
    <p:extLst>
      <p:ext uri="{BB962C8B-B14F-4D97-AF65-F5344CB8AC3E}">
        <p14:creationId xmlns:p14="http://schemas.microsoft.com/office/powerpoint/2010/main" val="101714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47"/>
            <a:ext cx="9145688" cy="5731932"/>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fontAlgn="base">
              <a:spcBef>
                <a:spcPts val="0"/>
              </a:spcBef>
              <a:spcAft>
                <a:spcPts val="0"/>
              </a:spcAft>
            </a:pPr>
            <a:endParaRPr lang="en-US" sz="1200">
              <a:effectLst/>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200">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200">
              <a:effectLst/>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200">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200">
              <a:effectLst/>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200">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200">
              <a:effectLst/>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200">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400">
              <a:latin typeface="Arial"/>
              <a:ea typeface="Times New Roman" panose="02020603050405020304" pitchFamily="18" charset="0"/>
              <a:cs typeface="Arial"/>
            </a:endParaRPr>
          </a:p>
          <a:p>
            <a:pPr marL="0" marR="0" fontAlgn="base">
              <a:spcBef>
                <a:spcPts val="0"/>
              </a:spcBef>
              <a:spcAft>
                <a:spcPts val="0"/>
              </a:spcAft>
            </a:pPr>
            <a:endParaRPr lang="en-US" sz="1400">
              <a:latin typeface="Arial"/>
              <a:cs typeface="Arial"/>
            </a:endParaRPr>
          </a:p>
        </p:txBody>
      </p:sp>
      <p:sp>
        <p:nvSpPr>
          <p:cNvPr id="7" name="TextBox 6"/>
          <p:cNvSpPr txBox="1"/>
          <p:nvPr/>
        </p:nvSpPr>
        <p:spPr>
          <a:xfrm>
            <a:off x="97362" y="157560"/>
            <a:ext cx="8201966" cy="626005"/>
          </a:xfrm>
          <a:prstGeom prst="rect">
            <a:avLst/>
          </a:prstGeom>
          <a:noFill/>
        </p:spPr>
        <p:txBody>
          <a:bodyPr wrap="square" rtlCol="0">
            <a:spAutoFit/>
          </a:bodyPr>
          <a:lstStyle/>
          <a:p>
            <a:pPr algn="ctr">
              <a:lnSpc>
                <a:spcPts val="4000"/>
              </a:lnSpc>
            </a:pPr>
            <a:r>
              <a:rPr lang="en-US" sz="4400">
                <a:solidFill>
                  <a:schemeClr val="bg1"/>
                </a:solidFill>
                <a:latin typeface="Gotham Book"/>
                <a:cs typeface="Gotham Medium"/>
              </a:rPr>
              <a:t>Agenda</a:t>
            </a: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5</a:t>
            </a:fld>
            <a:endParaRPr lang="en-US">
              <a:solidFill>
                <a:srgbClr val="03528B"/>
              </a:solidFill>
            </a:endParaRPr>
          </a:p>
        </p:txBody>
      </p:sp>
      <p:pic>
        <p:nvPicPr>
          <p:cNvPr id="10" name="Picture 9">
            <a:extLst>
              <a:ext uri="{FF2B5EF4-FFF2-40B4-BE49-F238E27FC236}">
                <a16:creationId xmlns:a16="http://schemas.microsoft.com/office/drawing/2014/main" id="{716CC5CC-0C0F-426D-9996-667238359F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grpSp>
        <p:nvGrpSpPr>
          <p:cNvPr id="3" name="Group 2">
            <a:extLst>
              <a:ext uri="{FF2B5EF4-FFF2-40B4-BE49-F238E27FC236}">
                <a16:creationId xmlns:a16="http://schemas.microsoft.com/office/drawing/2014/main" id="{611948EB-3A7D-4153-9EA2-CCE789453B2F}"/>
              </a:ext>
            </a:extLst>
          </p:cNvPr>
          <p:cNvGrpSpPr/>
          <p:nvPr/>
        </p:nvGrpSpPr>
        <p:grpSpPr>
          <a:xfrm>
            <a:off x="8300857" y="-189259"/>
            <a:ext cx="843302" cy="5941761"/>
            <a:chOff x="4417410" y="-97452"/>
            <a:chExt cx="843302" cy="5776508"/>
          </a:xfrm>
        </p:grpSpPr>
        <p:sp>
          <p:nvSpPr>
            <p:cNvPr id="14" name="Rectangle 13">
              <a:extLst>
                <a:ext uri="{FF2B5EF4-FFF2-40B4-BE49-F238E27FC236}">
                  <a16:creationId xmlns:a16="http://schemas.microsoft.com/office/drawing/2014/main" id="{1C70AE18-C71E-4CF6-A13A-58B7CD3472E2}"/>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59173CB-1FA2-4F20-B777-038027B9BE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sp>
        <p:nvSpPr>
          <p:cNvPr id="4" name="TextBox 3">
            <a:extLst>
              <a:ext uri="{FF2B5EF4-FFF2-40B4-BE49-F238E27FC236}">
                <a16:creationId xmlns:a16="http://schemas.microsoft.com/office/drawing/2014/main" id="{ED51CCE3-2D40-4C99-9314-C6FBC916DE47}"/>
              </a:ext>
            </a:extLst>
          </p:cNvPr>
          <p:cNvSpPr txBox="1"/>
          <p:nvPr/>
        </p:nvSpPr>
        <p:spPr>
          <a:xfrm>
            <a:off x="97362" y="713298"/>
            <a:ext cx="8423220"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mj-lt"/>
                <a:ea typeface="Calibri" panose="020F0502020204030204" pitchFamily="34" charset="0"/>
                <a:cs typeface="Calibri" panose="020F0502020204030204" pitchFamily="34" charset="0"/>
              </a:rPr>
              <a:t>STAG Overview</a:t>
            </a:r>
            <a:endParaRPr lang="en-US" sz="1600">
              <a:solidFill>
                <a:schemeClr val="bg1"/>
              </a:solidFill>
              <a:effectLst/>
              <a:latin typeface="+mj-lt"/>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600">
                <a:solidFill>
                  <a:schemeClr val="bg1"/>
                </a:solidFill>
                <a:effectLst/>
                <a:latin typeface="+mj-lt"/>
                <a:ea typeface="Calibri" panose="020F0502020204030204" pitchFamily="34" charset="0"/>
                <a:cs typeface="Calibri" panose="020F0502020204030204" pitchFamily="34" charset="0"/>
              </a:rPr>
              <a:t>Member Roles and Responsibilities</a:t>
            </a:r>
          </a:p>
          <a:p>
            <a:pPr marL="342900" indent="-342900">
              <a:buFont typeface="Symbol" panose="05050102010706020507" pitchFamily="18" charset="2"/>
              <a:buChar char=""/>
            </a:pPr>
            <a:r>
              <a:rPr lang="en-US" sz="1600">
                <a:solidFill>
                  <a:schemeClr val="bg1"/>
                </a:solidFill>
                <a:latin typeface="+mj-lt"/>
                <a:ea typeface="Calibri" panose="020F0502020204030204" pitchFamily="34" charset="0"/>
                <a:cs typeface="Calibri" panose="020F0502020204030204" pitchFamily="34" charset="0"/>
              </a:rPr>
              <a:t>Discussion of STAG Chair Position</a:t>
            </a:r>
            <a:endParaRPr lang="en-US" sz="1600">
              <a:solidFill>
                <a:schemeClr val="bg1"/>
              </a:solidFill>
              <a:effectLst/>
              <a:latin typeface="+mj-lt"/>
              <a:ea typeface="Calibri" panose="020F0502020204030204" pitchFamily="34" charset="0"/>
              <a:cs typeface="Calibri" panose="020F0502020204030204" pitchFamily="34" charset="0"/>
            </a:endParaRPr>
          </a:p>
          <a:p>
            <a:pPr marR="0" lvl="0">
              <a:spcBef>
                <a:spcPts val="0"/>
              </a:spcBef>
              <a:spcAft>
                <a:spcPts val="0"/>
              </a:spcAft>
            </a:pPr>
            <a:endParaRPr lang="en-US" sz="1000">
              <a:solidFill>
                <a:schemeClr val="bg1"/>
              </a:solidFill>
              <a:effectLst/>
              <a:latin typeface="+mj-lt"/>
              <a:ea typeface="Calibri" panose="020F0502020204030204" pitchFamily="34" charset="0"/>
              <a:cs typeface="Arial" panose="020B0604020202020204" pitchFamily="34" charset="0"/>
            </a:endParaRPr>
          </a:p>
          <a:p>
            <a:r>
              <a:rPr lang="en-US" sz="1600" b="1">
                <a:solidFill>
                  <a:schemeClr val="bg1"/>
                </a:solidFill>
                <a:latin typeface="+mj-lt"/>
                <a:ea typeface="+mn-lt"/>
                <a:cs typeface="+mn-lt"/>
              </a:rPr>
              <a:t>TMDL Prioritization Framework and TMDL Priority Areas</a:t>
            </a:r>
          </a:p>
          <a:p>
            <a:pPr marL="342900" indent="-342900">
              <a:buFont typeface="Symbol,Sans-Serif"/>
              <a:buChar char=""/>
            </a:pPr>
            <a:r>
              <a:rPr lang="en-US" sz="1600">
                <a:solidFill>
                  <a:schemeClr val="bg1"/>
                </a:solidFill>
                <a:latin typeface="+mj-lt"/>
                <a:ea typeface="+mn-lt"/>
                <a:cs typeface="+mn-lt"/>
              </a:rPr>
              <a:t>Overview of TMDLs and Prioritization Framework</a:t>
            </a:r>
          </a:p>
          <a:p>
            <a:pPr marL="342900" indent="-342900">
              <a:buFont typeface="Symbol,Sans-Serif"/>
              <a:buChar char=""/>
            </a:pPr>
            <a:r>
              <a:rPr lang="en-US" sz="1600">
                <a:solidFill>
                  <a:schemeClr val="bg1"/>
                </a:solidFill>
                <a:latin typeface="+mj-lt"/>
                <a:ea typeface="+mn-lt"/>
                <a:cs typeface="+mn-lt"/>
              </a:rPr>
              <a:t>Current and Planned TMDL Priority Areas</a:t>
            </a:r>
          </a:p>
          <a:p>
            <a:endParaRPr lang="en-US" sz="1600">
              <a:latin typeface="+mj-lt"/>
              <a:ea typeface="+mn-lt"/>
              <a:cs typeface="+mn-lt"/>
            </a:endParaRPr>
          </a:p>
          <a:p>
            <a:pPr marL="731520" indent="-731520"/>
            <a:r>
              <a:rPr lang="en-US" b="1">
                <a:solidFill>
                  <a:schemeClr val="bg1"/>
                </a:solidFill>
                <a:latin typeface="+mj-lt"/>
              </a:rPr>
              <a:t>Water Quality Monitoring &amp; Assessment Activities</a:t>
            </a:r>
          </a:p>
          <a:p>
            <a:pPr marL="342900" indent="-342900">
              <a:buFont typeface="Symbol,Sans-Serif"/>
              <a:buChar char=""/>
            </a:pPr>
            <a:r>
              <a:rPr lang="en-US" sz="1600">
                <a:solidFill>
                  <a:schemeClr val="bg1"/>
                </a:solidFill>
                <a:latin typeface="+mj-lt"/>
                <a:ea typeface="+mn-lt"/>
                <a:cs typeface="+mn-lt"/>
              </a:rPr>
              <a:t>2024 Water Quality Monitoring Projects</a:t>
            </a:r>
          </a:p>
          <a:p>
            <a:pPr marL="342900" indent="-342900">
              <a:buFont typeface="Symbol,Sans-Serif"/>
              <a:buChar char=""/>
            </a:pPr>
            <a:r>
              <a:rPr lang="en-US" sz="1600">
                <a:solidFill>
                  <a:schemeClr val="bg1"/>
                </a:solidFill>
                <a:latin typeface="+mj-lt"/>
                <a:ea typeface="+mn-lt"/>
                <a:cs typeface="+mn-lt"/>
              </a:rPr>
              <a:t>Water Quality Integrated Report Update</a:t>
            </a:r>
          </a:p>
          <a:p>
            <a:pPr marL="342900" indent="-342900">
              <a:buFont typeface="Symbol,Sans-Serif"/>
              <a:buChar char=""/>
            </a:pPr>
            <a:r>
              <a:rPr lang="en-US" sz="1600">
                <a:solidFill>
                  <a:schemeClr val="bg1"/>
                </a:solidFill>
                <a:latin typeface="+mj-lt"/>
                <a:ea typeface="+mn-lt"/>
                <a:cs typeface="+mn-lt"/>
              </a:rPr>
              <a:t>Assessment Methods Development &amp; Comment Opportunities</a:t>
            </a:r>
          </a:p>
          <a:p>
            <a:pPr marL="731520" indent="-731520"/>
            <a:endParaRPr lang="en-US" sz="1600" b="1">
              <a:solidFill>
                <a:schemeClr val="bg1"/>
              </a:solidFill>
              <a:latin typeface="+mj-lt"/>
              <a:ea typeface="Calibri" panose="020F0502020204030204" pitchFamily="34" charset="0"/>
              <a:cs typeface="Arial"/>
            </a:endParaRPr>
          </a:p>
          <a:p>
            <a:pPr marL="731520" indent="-731520"/>
            <a:r>
              <a:rPr lang="en-US" sz="1600" b="1">
                <a:solidFill>
                  <a:schemeClr val="bg1"/>
                </a:solidFill>
                <a:latin typeface="+mj-lt"/>
                <a:ea typeface="Calibri" panose="020F0502020204030204" pitchFamily="34" charset="0"/>
                <a:cs typeface="Arial"/>
              </a:rPr>
              <a:t>Update on Nutrient Water Quality Standards</a:t>
            </a:r>
          </a:p>
          <a:p>
            <a:pPr marL="285750" indent="-285750">
              <a:buFont typeface="Arial" panose="020B0604020202020204" pitchFamily="34" charset="0"/>
              <a:buChar char="•"/>
            </a:pPr>
            <a:r>
              <a:rPr lang="en-US" sz="1600">
                <a:solidFill>
                  <a:schemeClr val="bg1"/>
                </a:solidFill>
                <a:latin typeface="+mj-lt"/>
                <a:ea typeface="Calibri" panose="020F0502020204030204" pitchFamily="34" charset="0"/>
                <a:cs typeface="Arial"/>
              </a:rPr>
              <a:t>Status of SB358 Rulemaking to Interpret Narrative Standards and Develop an Adaptive Management Program</a:t>
            </a:r>
          </a:p>
          <a:p>
            <a:pPr marL="731520" indent="-731520"/>
            <a:endParaRPr lang="en-US" sz="1600" b="1">
              <a:solidFill>
                <a:schemeClr val="bg1"/>
              </a:solidFill>
              <a:latin typeface="+mj-lt"/>
              <a:ea typeface="Calibri" panose="020F0502020204030204" pitchFamily="34" charset="0"/>
              <a:cs typeface="Arial"/>
            </a:endParaRPr>
          </a:p>
          <a:p>
            <a:pPr marL="731520" marR="0" indent="-731520">
              <a:spcBef>
                <a:spcPts val="0"/>
              </a:spcBef>
              <a:spcAft>
                <a:spcPts val="0"/>
              </a:spcAft>
            </a:pPr>
            <a:r>
              <a:rPr lang="en-US" sz="1600" b="1">
                <a:solidFill>
                  <a:schemeClr val="bg1"/>
                </a:solidFill>
                <a:effectLst/>
                <a:latin typeface="+mj-lt"/>
                <a:ea typeface="Calibri" panose="020F0502020204030204" pitchFamily="34" charset="0"/>
                <a:cs typeface="Arial"/>
              </a:rPr>
              <a:t>Public Comment &amp; Close of Meeting</a:t>
            </a:r>
            <a:endParaRPr lang="en-US" sz="1600">
              <a:solidFill>
                <a:schemeClr val="bg1"/>
              </a:solidFill>
              <a:effectLst/>
              <a:latin typeface="+mj-lt"/>
              <a:ea typeface="Calibri" panose="020F0502020204030204" pitchFamily="34" charset="0"/>
              <a:cs typeface="Arial"/>
            </a:endParaRPr>
          </a:p>
          <a:p>
            <a:pPr marL="342900" indent="-342900">
              <a:buFont typeface="Symbol" panose="05050102010706020507" pitchFamily="18" charset="2"/>
              <a:buChar char=""/>
            </a:pPr>
            <a:r>
              <a:rPr lang="en-US" sz="1600">
                <a:solidFill>
                  <a:schemeClr val="bg1"/>
                </a:solidFill>
                <a:effectLst/>
                <a:latin typeface="+mj-lt"/>
                <a:ea typeface="Calibri" panose="020F0502020204030204" pitchFamily="34" charset="0"/>
                <a:cs typeface="Arial"/>
              </a:rPr>
              <a:t>Discussion of Next Meeting Topics and Meeting Date</a:t>
            </a:r>
          </a:p>
          <a:p>
            <a:pPr marL="342900" indent="-342900">
              <a:buFont typeface="Symbol" panose="05050102010706020507" pitchFamily="18" charset="2"/>
              <a:buChar char=""/>
            </a:pPr>
            <a:r>
              <a:rPr lang="en-US" sz="1600">
                <a:solidFill>
                  <a:schemeClr val="bg1"/>
                </a:solidFill>
                <a:effectLst/>
                <a:latin typeface="+mj-lt"/>
                <a:ea typeface="Calibri" panose="020F0502020204030204" pitchFamily="34" charset="0"/>
                <a:cs typeface="Arial"/>
              </a:rPr>
              <a:t>Public Comment</a:t>
            </a:r>
            <a:r>
              <a:rPr lang="en-US" sz="1600">
                <a:solidFill>
                  <a:schemeClr val="bg1"/>
                </a:solidFill>
                <a:latin typeface="+mj-lt"/>
                <a:ea typeface="Calibri" panose="020F0502020204030204" pitchFamily="34" charset="0"/>
                <a:cs typeface="Arial"/>
              </a:rPr>
              <a:t> </a:t>
            </a:r>
          </a:p>
          <a:p>
            <a:pPr marL="342900" indent="-342900">
              <a:buFont typeface="Symbol" panose="05050102010706020507" pitchFamily="18" charset="2"/>
              <a:buChar char=""/>
            </a:pPr>
            <a:endParaRPr lang="en-US" sz="1600">
              <a:solidFill>
                <a:schemeClr val="bg1"/>
              </a:solidFill>
              <a:latin typeface="+mj-lt"/>
              <a:cs typeface="Arial"/>
            </a:endParaRPr>
          </a:p>
          <a:p>
            <a:r>
              <a:rPr lang="en-US" sz="1600" b="1">
                <a:latin typeface="+mj-lt"/>
                <a:cs typeface="Arial"/>
              </a:rPr>
              <a:t>As Time Allows: Nonpoint Source &amp; Wetlands Program Updates</a:t>
            </a:r>
          </a:p>
          <a:p>
            <a:pPr marL="285750" indent="-285750">
              <a:buFont typeface="Arial" panose="020B0604020202020204" pitchFamily="34" charset="0"/>
              <a:buChar char="•"/>
            </a:pPr>
            <a:r>
              <a:rPr lang="en-US" sz="1600">
                <a:latin typeface="+mj-lt"/>
              </a:rPr>
              <a:t>Call for Applications</a:t>
            </a:r>
          </a:p>
          <a:p>
            <a:pPr marL="285750" indent="-285750">
              <a:buFont typeface="Arial" panose="020B0604020202020204" pitchFamily="34" charset="0"/>
              <a:buChar char="•"/>
            </a:pPr>
            <a:r>
              <a:rPr lang="en-US" sz="1600">
                <a:latin typeface="+mj-lt"/>
              </a:rPr>
              <a:t>Alternative Restoration Plans</a:t>
            </a:r>
          </a:p>
        </p:txBody>
      </p:sp>
    </p:spTree>
    <p:extLst>
      <p:ext uri="{BB962C8B-B14F-4D97-AF65-F5344CB8AC3E}">
        <p14:creationId xmlns:p14="http://schemas.microsoft.com/office/powerpoint/2010/main" val="2325191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Taylor Fork">
            <a:extLst>
              <a:ext uri="{FF2B5EF4-FFF2-40B4-BE49-F238E27FC236}">
                <a16:creationId xmlns:a16="http://schemas.microsoft.com/office/drawing/2014/main" id="{4D3AE923-ED50-DD3E-1C5D-E1BFE537C9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2726"/>
            <a:ext cx="4034222" cy="5773451"/>
          </a:xfrm>
          <a:prstGeom prst="rect">
            <a:avLst/>
          </a:prstGeom>
        </p:spPr>
      </p:pic>
      <p:sp>
        <p:nvSpPr>
          <p:cNvPr id="13" name="Rectangle 12"/>
          <p:cNvSpPr/>
          <p:nvPr/>
        </p:nvSpPr>
        <p:spPr>
          <a:xfrm flipH="1">
            <a:off x="3421485" y="-4515"/>
            <a:ext cx="5720521" cy="5771834"/>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977239" y="1006205"/>
            <a:ext cx="5227558" cy="2616101"/>
          </a:xfrm>
          <a:prstGeom prst="rect">
            <a:avLst/>
          </a:prstGeom>
          <a:noFill/>
        </p:spPr>
        <p:txBody>
          <a:bodyPr wrap="square" lIns="91440" tIns="45720" rIns="91440" bIns="45720" rtlCol="0" anchor="t">
            <a:spAutoFit/>
          </a:bodyPr>
          <a:lstStyle/>
          <a:p>
            <a:r>
              <a:rPr lang="en-US" sz="3600">
                <a:solidFill>
                  <a:schemeClr val="bg1"/>
                </a:solidFill>
                <a:latin typeface="Gotham Medium"/>
                <a:cs typeface="Gotham Medium"/>
              </a:rPr>
              <a:t>Statewide TMDL Advisory Group Overview</a:t>
            </a:r>
          </a:p>
          <a:p>
            <a:endParaRPr lang="en-US" sz="3600">
              <a:solidFill>
                <a:schemeClr val="bg1"/>
              </a:solidFill>
              <a:latin typeface="Arial"/>
              <a:cs typeface="Gotham Medium"/>
            </a:endParaRPr>
          </a:p>
          <a:p>
            <a:pPr indent="-457200"/>
            <a:r>
              <a:rPr lang="en-US" sz="2800">
                <a:solidFill>
                  <a:schemeClr val="bg1"/>
                </a:solidFill>
                <a:latin typeface="Arial"/>
                <a:cs typeface="Calibri"/>
              </a:rPr>
              <a:t>- Christina Staten, TMDL Section Supervisor</a:t>
            </a:r>
          </a:p>
        </p:txBody>
      </p:sp>
      <p:sp>
        <p:nvSpPr>
          <p:cNvPr id="14"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6</a:t>
            </a:fld>
            <a:endParaRPr lang="en-US">
              <a:solidFill>
                <a:srgbClr val="03528B"/>
              </a:solidFill>
            </a:endParaRPr>
          </a:p>
        </p:txBody>
      </p:sp>
      <p:grpSp>
        <p:nvGrpSpPr>
          <p:cNvPr id="11" name="Group 10">
            <a:extLst>
              <a:ext uri="{FF2B5EF4-FFF2-40B4-BE49-F238E27FC236}">
                <a16:creationId xmlns:a16="http://schemas.microsoft.com/office/drawing/2014/main" id="{187EEFA8-AE2B-43E4-9381-AD6D033583C7}"/>
              </a:ext>
            </a:extLst>
          </p:cNvPr>
          <p:cNvGrpSpPr/>
          <p:nvPr/>
        </p:nvGrpSpPr>
        <p:grpSpPr>
          <a:xfrm flipH="1">
            <a:off x="3133937" y="-35051"/>
            <a:ext cx="843302" cy="5833996"/>
            <a:chOff x="4417410" y="-97452"/>
            <a:chExt cx="843302" cy="5776508"/>
          </a:xfrm>
        </p:grpSpPr>
        <p:sp>
          <p:nvSpPr>
            <p:cNvPr id="12" name="Rectangle 11">
              <a:extLst>
                <a:ext uri="{FF2B5EF4-FFF2-40B4-BE49-F238E27FC236}">
                  <a16:creationId xmlns:a16="http://schemas.microsoft.com/office/drawing/2014/main" id="{0E0A512B-499F-4B2B-B86D-0EE8F41C37CF}"/>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427840B-E321-4C5C-A21B-954C508DEA0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pic>
        <p:nvPicPr>
          <p:cNvPr id="16" name="Picture 15">
            <a:extLst>
              <a:ext uri="{FF2B5EF4-FFF2-40B4-BE49-F238E27FC236}">
                <a16:creationId xmlns:a16="http://schemas.microsoft.com/office/drawing/2014/main" id="{61B9CA04-FAF5-4608-8425-7BBBEF50AD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Tree>
    <p:extLst>
      <p:ext uri="{BB962C8B-B14F-4D97-AF65-F5344CB8AC3E}">
        <p14:creationId xmlns:p14="http://schemas.microsoft.com/office/powerpoint/2010/main" val="1760982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Taylor Fork">
            <a:extLst>
              <a:ext uri="{FF2B5EF4-FFF2-40B4-BE49-F238E27FC236}">
                <a16:creationId xmlns:a16="http://schemas.microsoft.com/office/drawing/2014/main" id="{4D3AE923-ED50-DD3E-1C5D-E1BFE537C9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2726"/>
            <a:ext cx="4034222" cy="5773451"/>
          </a:xfrm>
          <a:prstGeom prst="rect">
            <a:avLst/>
          </a:prstGeom>
        </p:spPr>
      </p:pic>
      <p:sp>
        <p:nvSpPr>
          <p:cNvPr id="13" name="Rectangle 12"/>
          <p:cNvSpPr/>
          <p:nvPr/>
        </p:nvSpPr>
        <p:spPr>
          <a:xfrm flipH="1">
            <a:off x="3421485" y="-4515"/>
            <a:ext cx="5720521" cy="5771834"/>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977239" y="259949"/>
            <a:ext cx="5123649" cy="646331"/>
          </a:xfrm>
          <a:prstGeom prst="rect">
            <a:avLst/>
          </a:prstGeom>
          <a:noFill/>
        </p:spPr>
        <p:txBody>
          <a:bodyPr wrap="square" lIns="91440" tIns="45720" rIns="91440" bIns="45720" rtlCol="0" anchor="t">
            <a:spAutoFit/>
          </a:bodyPr>
          <a:lstStyle/>
          <a:p>
            <a:r>
              <a:rPr lang="en-US" sz="3600">
                <a:solidFill>
                  <a:schemeClr val="bg1"/>
                </a:solidFill>
                <a:latin typeface="Gotham Medium"/>
                <a:cs typeface="Gotham Medium"/>
              </a:rPr>
              <a:t>STAG Advisory Role</a:t>
            </a:r>
          </a:p>
        </p:txBody>
      </p:sp>
      <p:sp>
        <p:nvSpPr>
          <p:cNvPr id="14"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7</a:t>
            </a:fld>
            <a:endParaRPr lang="en-US">
              <a:solidFill>
                <a:srgbClr val="03528B"/>
              </a:solidFill>
            </a:endParaRPr>
          </a:p>
        </p:txBody>
      </p:sp>
      <p:grpSp>
        <p:nvGrpSpPr>
          <p:cNvPr id="11" name="Group 10">
            <a:extLst>
              <a:ext uri="{FF2B5EF4-FFF2-40B4-BE49-F238E27FC236}">
                <a16:creationId xmlns:a16="http://schemas.microsoft.com/office/drawing/2014/main" id="{187EEFA8-AE2B-43E4-9381-AD6D033583C7}"/>
              </a:ext>
            </a:extLst>
          </p:cNvPr>
          <p:cNvGrpSpPr/>
          <p:nvPr/>
        </p:nvGrpSpPr>
        <p:grpSpPr>
          <a:xfrm flipH="1">
            <a:off x="3133937" y="-35051"/>
            <a:ext cx="843302" cy="5833996"/>
            <a:chOff x="4417410" y="-97452"/>
            <a:chExt cx="843302" cy="5776508"/>
          </a:xfrm>
        </p:grpSpPr>
        <p:sp>
          <p:nvSpPr>
            <p:cNvPr id="12" name="Rectangle 11">
              <a:extLst>
                <a:ext uri="{FF2B5EF4-FFF2-40B4-BE49-F238E27FC236}">
                  <a16:creationId xmlns:a16="http://schemas.microsoft.com/office/drawing/2014/main" id="{0E0A512B-499F-4B2B-B86D-0EE8F41C37CF}"/>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427840B-E321-4C5C-A21B-954C508DEA0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pic>
        <p:nvPicPr>
          <p:cNvPr id="16" name="Picture 15">
            <a:extLst>
              <a:ext uri="{FF2B5EF4-FFF2-40B4-BE49-F238E27FC236}">
                <a16:creationId xmlns:a16="http://schemas.microsoft.com/office/drawing/2014/main" id="{61B9CA04-FAF5-4608-8425-7BBBEF50AD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
        <p:nvSpPr>
          <p:cNvPr id="2" name="TextBox 1">
            <a:extLst>
              <a:ext uri="{FF2B5EF4-FFF2-40B4-BE49-F238E27FC236}">
                <a16:creationId xmlns:a16="http://schemas.microsoft.com/office/drawing/2014/main" id="{93555B4E-7425-DF93-8A6A-6307B2252A57}"/>
              </a:ext>
            </a:extLst>
          </p:cNvPr>
          <p:cNvSpPr txBox="1"/>
          <p:nvPr/>
        </p:nvSpPr>
        <p:spPr>
          <a:xfrm>
            <a:off x="4138698" y="1142464"/>
            <a:ext cx="4898832" cy="38625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a:buChar char="•"/>
            </a:pPr>
            <a:r>
              <a:rPr lang="en-US" sz="2000">
                <a:solidFill>
                  <a:schemeClr val="bg1"/>
                </a:solidFill>
                <a:cs typeface="Calibri"/>
              </a:rPr>
              <a:t>Authorized under 75-5-702(10), MCA</a:t>
            </a:r>
          </a:p>
          <a:p>
            <a:pPr marL="285750" indent="-285750">
              <a:spcAft>
                <a:spcPts val="600"/>
              </a:spcAft>
              <a:buFont typeface="Arial"/>
              <a:buChar char="•"/>
            </a:pPr>
            <a:r>
              <a:rPr lang="en-US" sz="2000">
                <a:solidFill>
                  <a:schemeClr val="bg1"/>
                </a:solidFill>
                <a:cs typeface="Calibri"/>
              </a:rPr>
              <a:t>Comprised of 14 members representing broad base of water-related interests</a:t>
            </a:r>
          </a:p>
          <a:p>
            <a:pPr marL="285750" indent="-285750">
              <a:spcAft>
                <a:spcPts val="600"/>
              </a:spcAft>
              <a:buFont typeface="Arial"/>
              <a:buChar char="•"/>
            </a:pPr>
            <a:r>
              <a:rPr lang="en-US" sz="2000">
                <a:solidFill>
                  <a:schemeClr val="bg1"/>
                </a:solidFill>
                <a:cs typeface="Calibri"/>
              </a:rPr>
              <a:t>Members are appointed by DEQ Director</a:t>
            </a:r>
          </a:p>
          <a:p>
            <a:pPr marL="285750" indent="-285750">
              <a:spcAft>
                <a:spcPts val="600"/>
              </a:spcAft>
              <a:buFont typeface="Arial"/>
              <a:buChar char="•"/>
            </a:pPr>
            <a:r>
              <a:rPr lang="en-US" sz="2000">
                <a:solidFill>
                  <a:schemeClr val="bg1"/>
                </a:solidFill>
                <a:cs typeface="Calibri"/>
              </a:rPr>
              <a:t>Does not have officers, require quorums, or have decision-making authority</a:t>
            </a:r>
          </a:p>
          <a:p>
            <a:pPr marL="285750" indent="-285750">
              <a:spcAft>
                <a:spcPts val="600"/>
              </a:spcAft>
              <a:buFont typeface="Arial"/>
              <a:buChar char="•"/>
            </a:pPr>
            <a:r>
              <a:rPr lang="en-US" sz="2000">
                <a:solidFill>
                  <a:schemeClr val="bg1"/>
                </a:solidFill>
                <a:cs typeface="Calibri"/>
              </a:rPr>
              <a:t>Members serve in advisory capacity to the department on topics such as:</a:t>
            </a:r>
          </a:p>
          <a:p>
            <a:pPr marL="742950" lvl="1" indent="-285750">
              <a:buFont typeface="Arial"/>
              <a:buChar char="•"/>
            </a:pPr>
            <a:r>
              <a:rPr lang="en-US" sz="2000">
                <a:solidFill>
                  <a:schemeClr val="bg1"/>
                </a:solidFill>
                <a:cs typeface="Calibri"/>
              </a:rPr>
              <a:t>TMDL development priorities</a:t>
            </a:r>
          </a:p>
          <a:p>
            <a:pPr marL="742950" lvl="1" indent="-285750">
              <a:buFont typeface="Arial"/>
              <a:buChar char="•"/>
            </a:pPr>
            <a:r>
              <a:rPr lang="en-US" sz="2000">
                <a:solidFill>
                  <a:schemeClr val="bg1"/>
                </a:solidFill>
                <a:cs typeface="Calibri"/>
              </a:rPr>
              <a:t>Water quality assessment methods</a:t>
            </a:r>
          </a:p>
          <a:p>
            <a:pPr marL="742950" lvl="1" indent="-285750">
              <a:buFont typeface="Arial"/>
              <a:buChar char="•"/>
            </a:pPr>
            <a:r>
              <a:rPr lang="en-US" sz="2000">
                <a:solidFill>
                  <a:schemeClr val="bg1"/>
                </a:solidFill>
                <a:cs typeface="Calibri"/>
              </a:rPr>
              <a:t>TMDL implementation monitoring</a:t>
            </a:r>
          </a:p>
        </p:txBody>
      </p:sp>
      <p:sp>
        <p:nvSpPr>
          <p:cNvPr id="4" name="TextBox 3">
            <a:extLst>
              <a:ext uri="{FF2B5EF4-FFF2-40B4-BE49-F238E27FC236}">
                <a16:creationId xmlns:a16="http://schemas.microsoft.com/office/drawing/2014/main" id="{36A2D47F-FE8D-F7E0-2CE5-6B1E27D43F6E}"/>
              </a:ext>
            </a:extLst>
          </p:cNvPr>
          <p:cNvSpPr txBox="1"/>
          <p:nvPr/>
        </p:nvSpPr>
        <p:spPr>
          <a:xfrm>
            <a:off x="176980" y="5837051"/>
            <a:ext cx="6056671" cy="923330"/>
          </a:xfrm>
          <a:prstGeom prst="rect">
            <a:avLst/>
          </a:prstGeom>
          <a:noFill/>
        </p:spPr>
        <p:txBody>
          <a:bodyPr wrap="square" rtlCol="0">
            <a:spAutoFit/>
          </a:bodyPr>
          <a:lstStyle/>
          <a:p>
            <a:r>
              <a:rPr lang="en-US" b="1"/>
              <a:t>Because of the STAG’s diversity in representation of interest groups across Montana, it can play an important role in formulating Montana’s water quality policy</a:t>
            </a:r>
          </a:p>
        </p:txBody>
      </p:sp>
    </p:spTree>
    <p:extLst>
      <p:ext uri="{BB962C8B-B14F-4D97-AF65-F5344CB8AC3E}">
        <p14:creationId xmlns:p14="http://schemas.microsoft.com/office/powerpoint/2010/main" val="358374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0B772-60CA-A536-ABE7-A061146679D4}"/>
            </a:ext>
          </a:extLst>
        </p:cNvPr>
        <p:cNvGrpSpPr/>
        <p:nvPr/>
      </p:nvGrpSpPr>
      <p:grpSpPr>
        <a:xfrm>
          <a:off x="0" y="0"/>
          <a:ext cx="0" cy="0"/>
          <a:chOff x="0" y="0"/>
          <a:chExt cx="0" cy="0"/>
        </a:xfrm>
      </p:grpSpPr>
      <p:pic>
        <p:nvPicPr>
          <p:cNvPr id="3" name="Picture 5" descr="Taylor Fork">
            <a:extLst>
              <a:ext uri="{FF2B5EF4-FFF2-40B4-BE49-F238E27FC236}">
                <a16:creationId xmlns:a16="http://schemas.microsoft.com/office/drawing/2014/main" id="{8409A276-65A2-E4E8-0D03-1208473CD0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2726"/>
            <a:ext cx="4034222" cy="5773451"/>
          </a:xfrm>
          <a:prstGeom prst="rect">
            <a:avLst/>
          </a:prstGeom>
        </p:spPr>
      </p:pic>
      <p:sp>
        <p:nvSpPr>
          <p:cNvPr id="13" name="Rectangle 12">
            <a:extLst>
              <a:ext uri="{FF2B5EF4-FFF2-40B4-BE49-F238E27FC236}">
                <a16:creationId xmlns:a16="http://schemas.microsoft.com/office/drawing/2014/main" id="{3890A344-49FF-FF8F-01C2-9374B89C6F26}"/>
              </a:ext>
            </a:extLst>
          </p:cNvPr>
          <p:cNvSpPr/>
          <p:nvPr/>
        </p:nvSpPr>
        <p:spPr>
          <a:xfrm flipH="1">
            <a:off x="3421485" y="-4515"/>
            <a:ext cx="5720521" cy="5771834"/>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0547A7-707F-A7F0-8345-40AEA1A35F61}"/>
              </a:ext>
            </a:extLst>
          </p:cNvPr>
          <p:cNvSpPr txBox="1"/>
          <p:nvPr/>
        </p:nvSpPr>
        <p:spPr>
          <a:xfrm>
            <a:off x="3977239" y="259949"/>
            <a:ext cx="5123649" cy="646331"/>
          </a:xfrm>
          <a:prstGeom prst="rect">
            <a:avLst/>
          </a:prstGeom>
          <a:noFill/>
        </p:spPr>
        <p:txBody>
          <a:bodyPr wrap="square" lIns="91440" tIns="45720" rIns="91440" bIns="45720" rtlCol="0" anchor="t">
            <a:spAutoFit/>
          </a:bodyPr>
          <a:lstStyle/>
          <a:p>
            <a:r>
              <a:rPr lang="en-US" sz="3600">
                <a:solidFill>
                  <a:schemeClr val="bg1"/>
                </a:solidFill>
                <a:latin typeface="Gotham Medium"/>
                <a:cs typeface="Gotham Medium"/>
              </a:rPr>
              <a:t>Member Responsibilities</a:t>
            </a:r>
          </a:p>
        </p:txBody>
      </p:sp>
      <p:sp>
        <p:nvSpPr>
          <p:cNvPr id="14" name="Slide Number Placeholder 5">
            <a:extLst>
              <a:ext uri="{FF2B5EF4-FFF2-40B4-BE49-F238E27FC236}">
                <a16:creationId xmlns:a16="http://schemas.microsoft.com/office/drawing/2014/main" id="{80349C0E-208F-176F-0166-1645355C8CE7}"/>
              </a:ext>
            </a:extLst>
          </p:cNvPr>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8</a:t>
            </a:fld>
            <a:endParaRPr lang="en-US">
              <a:solidFill>
                <a:srgbClr val="03528B"/>
              </a:solidFill>
            </a:endParaRPr>
          </a:p>
        </p:txBody>
      </p:sp>
      <p:grpSp>
        <p:nvGrpSpPr>
          <p:cNvPr id="11" name="Group 10">
            <a:extLst>
              <a:ext uri="{FF2B5EF4-FFF2-40B4-BE49-F238E27FC236}">
                <a16:creationId xmlns:a16="http://schemas.microsoft.com/office/drawing/2014/main" id="{FC6EABC6-F1BA-7E07-57C9-3BA1962870E4}"/>
              </a:ext>
            </a:extLst>
          </p:cNvPr>
          <p:cNvGrpSpPr/>
          <p:nvPr/>
        </p:nvGrpSpPr>
        <p:grpSpPr>
          <a:xfrm flipH="1">
            <a:off x="3133937" y="-35051"/>
            <a:ext cx="843302" cy="5833996"/>
            <a:chOff x="4417410" y="-97452"/>
            <a:chExt cx="843302" cy="5776508"/>
          </a:xfrm>
        </p:grpSpPr>
        <p:sp>
          <p:nvSpPr>
            <p:cNvPr id="12" name="Rectangle 11">
              <a:extLst>
                <a:ext uri="{FF2B5EF4-FFF2-40B4-BE49-F238E27FC236}">
                  <a16:creationId xmlns:a16="http://schemas.microsoft.com/office/drawing/2014/main" id="{4A5324C5-FDBA-731F-2ABB-974A320DEDC1}"/>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0FA04ED-A2A7-9C58-671A-5B119895676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pic>
        <p:nvPicPr>
          <p:cNvPr id="16" name="Picture 15">
            <a:extLst>
              <a:ext uri="{FF2B5EF4-FFF2-40B4-BE49-F238E27FC236}">
                <a16:creationId xmlns:a16="http://schemas.microsoft.com/office/drawing/2014/main" id="{CF067D8C-37BA-FF3C-6325-C178FF27594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
        <p:nvSpPr>
          <p:cNvPr id="2" name="TextBox 1">
            <a:extLst>
              <a:ext uri="{FF2B5EF4-FFF2-40B4-BE49-F238E27FC236}">
                <a16:creationId xmlns:a16="http://schemas.microsoft.com/office/drawing/2014/main" id="{75433AAA-233D-3C4B-8AC8-B206FC7A227E}"/>
              </a:ext>
            </a:extLst>
          </p:cNvPr>
          <p:cNvSpPr txBox="1"/>
          <p:nvPr/>
        </p:nvSpPr>
        <p:spPr>
          <a:xfrm>
            <a:off x="4138698" y="1142464"/>
            <a:ext cx="4898832" cy="24776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a:buChar char="•"/>
            </a:pPr>
            <a:r>
              <a:rPr lang="en-US" sz="2000">
                <a:solidFill>
                  <a:schemeClr val="bg1"/>
                </a:solidFill>
                <a:cs typeface="Calibri"/>
              </a:rPr>
              <a:t>You are representing an interest group in Montana</a:t>
            </a:r>
          </a:p>
          <a:p>
            <a:pPr marL="285750" indent="-285750">
              <a:spcAft>
                <a:spcPts val="600"/>
              </a:spcAft>
              <a:buFont typeface="Arial"/>
              <a:buChar char="•"/>
            </a:pPr>
            <a:r>
              <a:rPr lang="en-US" sz="2000">
                <a:solidFill>
                  <a:schemeClr val="bg1"/>
                </a:solidFill>
                <a:cs typeface="Calibri"/>
              </a:rPr>
              <a:t>Attend meetings twice a year</a:t>
            </a:r>
          </a:p>
          <a:p>
            <a:pPr marL="285750" indent="-285750">
              <a:spcAft>
                <a:spcPts val="600"/>
              </a:spcAft>
              <a:buFont typeface="Arial"/>
              <a:buChar char="•"/>
            </a:pPr>
            <a:r>
              <a:rPr lang="en-US" sz="2000">
                <a:solidFill>
                  <a:schemeClr val="bg1"/>
                </a:solidFill>
                <a:cs typeface="Calibri"/>
              </a:rPr>
              <a:t>Renewable two-year term limit (solicitations occur at term end dates)</a:t>
            </a:r>
          </a:p>
          <a:p>
            <a:pPr marL="285750" indent="-285750">
              <a:spcAft>
                <a:spcPts val="600"/>
              </a:spcAft>
              <a:buFont typeface="Arial"/>
              <a:buChar char="•"/>
            </a:pPr>
            <a:r>
              <a:rPr lang="en-US" sz="2000">
                <a:solidFill>
                  <a:schemeClr val="bg1"/>
                </a:solidFill>
                <a:cs typeface="Calibri"/>
              </a:rPr>
              <a:t>Notify the department if you’re stepping down from your position</a:t>
            </a:r>
          </a:p>
        </p:txBody>
      </p:sp>
    </p:spTree>
    <p:extLst>
      <p:ext uri="{BB962C8B-B14F-4D97-AF65-F5344CB8AC3E}">
        <p14:creationId xmlns:p14="http://schemas.microsoft.com/office/powerpoint/2010/main" val="457991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4FA97-BB34-2EF2-6073-54A7430E232F}"/>
            </a:ext>
          </a:extLst>
        </p:cNvPr>
        <p:cNvGrpSpPr/>
        <p:nvPr/>
      </p:nvGrpSpPr>
      <p:grpSpPr>
        <a:xfrm>
          <a:off x="0" y="0"/>
          <a:ext cx="0" cy="0"/>
          <a:chOff x="0" y="0"/>
          <a:chExt cx="0" cy="0"/>
        </a:xfrm>
      </p:grpSpPr>
      <p:pic>
        <p:nvPicPr>
          <p:cNvPr id="3" name="Picture 5" descr="Taylor Fork">
            <a:extLst>
              <a:ext uri="{FF2B5EF4-FFF2-40B4-BE49-F238E27FC236}">
                <a16:creationId xmlns:a16="http://schemas.microsoft.com/office/drawing/2014/main" id="{F172ECD3-A8B3-5832-7367-EC5FAEB321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2726"/>
            <a:ext cx="4034222" cy="5773451"/>
          </a:xfrm>
          <a:prstGeom prst="rect">
            <a:avLst/>
          </a:prstGeom>
        </p:spPr>
      </p:pic>
      <p:sp>
        <p:nvSpPr>
          <p:cNvPr id="13" name="Rectangle 12">
            <a:extLst>
              <a:ext uri="{FF2B5EF4-FFF2-40B4-BE49-F238E27FC236}">
                <a16:creationId xmlns:a16="http://schemas.microsoft.com/office/drawing/2014/main" id="{3821C11D-0F77-5277-EB5E-C908C1D55966}"/>
              </a:ext>
            </a:extLst>
          </p:cNvPr>
          <p:cNvSpPr/>
          <p:nvPr/>
        </p:nvSpPr>
        <p:spPr>
          <a:xfrm flipH="1">
            <a:off x="3421485" y="-4515"/>
            <a:ext cx="5720521" cy="5771834"/>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42E7BAD-1C9D-5A01-F1B1-FA7F0CA0CF7D}"/>
              </a:ext>
            </a:extLst>
          </p:cNvPr>
          <p:cNvSpPr txBox="1"/>
          <p:nvPr/>
        </p:nvSpPr>
        <p:spPr>
          <a:xfrm>
            <a:off x="4210604" y="338822"/>
            <a:ext cx="4843622" cy="646331"/>
          </a:xfrm>
          <a:prstGeom prst="rect">
            <a:avLst/>
          </a:prstGeom>
          <a:noFill/>
        </p:spPr>
        <p:txBody>
          <a:bodyPr wrap="square" lIns="91440" tIns="45720" rIns="91440" bIns="45720" rtlCol="0" anchor="t">
            <a:spAutoFit/>
          </a:bodyPr>
          <a:lstStyle/>
          <a:p>
            <a:r>
              <a:rPr lang="en-US" sz="3600">
                <a:solidFill>
                  <a:schemeClr val="bg1"/>
                </a:solidFill>
                <a:latin typeface="Gotham Medium"/>
                <a:cs typeface="Gotham Medium"/>
              </a:rPr>
              <a:t>STAG Chair Discussion</a:t>
            </a:r>
          </a:p>
        </p:txBody>
      </p:sp>
      <p:sp>
        <p:nvSpPr>
          <p:cNvPr id="14" name="Slide Number Placeholder 5">
            <a:extLst>
              <a:ext uri="{FF2B5EF4-FFF2-40B4-BE49-F238E27FC236}">
                <a16:creationId xmlns:a16="http://schemas.microsoft.com/office/drawing/2014/main" id="{40DFEB8B-1233-FF1E-7D40-8CD2B2F04AE8}"/>
              </a:ext>
            </a:extLst>
          </p:cNvPr>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9</a:t>
            </a:fld>
            <a:endParaRPr lang="en-US">
              <a:solidFill>
                <a:srgbClr val="03528B"/>
              </a:solidFill>
            </a:endParaRPr>
          </a:p>
        </p:txBody>
      </p:sp>
      <p:grpSp>
        <p:nvGrpSpPr>
          <p:cNvPr id="11" name="Group 10">
            <a:extLst>
              <a:ext uri="{FF2B5EF4-FFF2-40B4-BE49-F238E27FC236}">
                <a16:creationId xmlns:a16="http://schemas.microsoft.com/office/drawing/2014/main" id="{E71D4DC7-EF87-6686-79CF-0880B59D9DB2}"/>
              </a:ext>
            </a:extLst>
          </p:cNvPr>
          <p:cNvGrpSpPr/>
          <p:nvPr/>
        </p:nvGrpSpPr>
        <p:grpSpPr>
          <a:xfrm flipH="1">
            <a:off x="3133937" y="-35051"/>
            <a:ext cx="843302" cy="5833996"/>
            <a:chOff x="4417410" y="-97452"/>
            <a:chExt cx="843302" cy="5776508"/>
          </a:xfrm>
        </p:grpSpPr>
        <p:sp>
          <p:nvSpPr>
            <p:cNvPr id="12" name="Rectangle 11">
              <a:extLst>
                <a:ext uri="{FF2B5EF4-FFF2-40B4-BE49-F238E27FC236}">
                  <a16:creationId xmlns:a16="http://schemas.microsoft.com/office/drawing/2014/main" id="{2BB70C9B-5537-CAEA-E5D5-BEB498589C90}"/>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688A784-7931-F65A-CCBA-9E0A3453A3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pic>
        <p:nvPicPr>
          <p:cNvPr id="16" name="Picture 15">
            <a:extLst>
              <a:ext uri="{FF2B5EF4-FFF2-40B4-BE49-F238E27FC236}">
                <a16:creationId xmlns:a16="http://schemas.microsoft.com/office/drawing/2014/main" id="{62040289-7F7B-AE9E-9185-787DCC6FB7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
        <p:nvSpPr>
          <p:cNvPr id="2" name="TextBox 1">
            <a:extLst>
              <a:ext uri="{FF2B5EF4-FFF2-40B4-BE49-F238E27FC236}">
                <a16:creationId xmlns:a16="http://schemas.microsoft.com/office/drawing/2014/main" id="{70226B48-7ADE-961A-74C3-FA576F85CB40}"/>
              </a:ext>
            </a:extLst>
          </p:cNvPr>
          <p:cNvSpPr txBox="1"/>
          <p:nvPr/>
        </p:nvSpPr>
        <p:spPr>
          <a:xfrm>
            <a:off x="4218725" y="1248698"/>
            <a:ext cx="4352009" cy="1015663"/>
          </a:xfrm>
          <a:prstGeom prst="rect">
            <a:avLst/>
          </a:prstGeom>
          <a:noFill/>
        </p:spPr>
        <p:txBody>
          <a:bodyPr wrap="square" rtlCol="0">
            <a:spAutoFit/>
          </a:bodyPr>
          <a:lstStyle/>
          <a:p>
            <a:pPr marL="285750" indent="-285750">
              <a:buFont typeface="Arial" panose="020B0604020202020204" pitchFamily="34" charset="0"/>
              <a:buChar char="•"/>
            </a:pPr>
            <a:r>
              <a:rPr lang="en-US" sz="2000">
                <a:solidFill>
                  <a:schemeClr val="bg1"/>
                </a:solidFill>
              </a:rPr>
              <a:t>Informal</a:t>
            </a:r>
          </a:p>
          <a:p>
            <a:pPr marL="285750" indent="-285750">
              <a:buFont typeface="Arial" panose="020B0604020202020204" pitchFamily="34" charset="0"/>
              <a:buChar char="•"/>
            </a:pPr>
            <a:r>
              <a:rPr lang="en-US" sz="2000">
                <a:solidFill>
                  <a:schemeClr val="bg1"/>
                </a:solidFill>
              </a:rPr>
              <a:t>Meeting facilitation assistance</a:t>
            </a:r>
          </a:p>
          <a:p>
            <a:pPr marL="285750" indent="-285750">
              <a:buFont typeface="Arial" panose="020B0604020202020204" pitchFamily="34" charset="0"/>
              <a:buChar char="•"/>
            </a:pPr>
            <a:r>
              <a:rPr lang="en-US" sz="2000">
                <a:solidFill>
                  <a:schemeClr val="bg1"/>
                </a:solidFill>
              </a:rPr>
              <a:t>Agenda feedback</a:t>
            </a:r>
          </a:p>
        </p:txBody>
      </p:sp>
    </p:spTree>
    <p:extLst>
      <p:ext uri="{BB962C8B-B14F-4D97-AF65-F5344CB8AC3E}">
        <p14:creationId xmlns:p14="http://schemas.microsoft.com/office/powerpoint/2010/main" val="1334753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B640355BDC8F4A9ECF52094D9203C7" ma:contentTypeVersion="10" ma:contentTypeDescription="Create a new document." ma:contentTypeScope="" ma:versionID="e0e63f23f9be32a0f75f532aeec61cb0">
  <xsd:schema xmlns:xsd="http://www.w3.org/2001/XMLSchema" xmlns:xs="http://www.w3.org/2001/XMLSchema" xmlns:p="http://schemas.microsoft.com/office/2006/metadata/properties" xmlns:ns2="a44f5f1d-3d4e-4219-a78c-485ff2d1e254" xmlns:ns3="c67a8d8b-0b02-4460-8eaa-dc434b2c0687" targetNamespace="http://schemas.microsoft.com/office/2006/metadata/properties" ma:root="true" ma:fieldsID="3f36c8a801a9c7cff875e42815286e11" ns2:_="" ns3:_="">
    <xsd:import namespace="a44f5f1d-3d4e-4219-a78c-485ff2d1e254"/>
    <xsd:import namespace="c67a8d8b-0b02-4460-8eaa-dc434b2c06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4f5f1d-3d4e-4219-a78c-485ff2d1e2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7a8d8b-0b02-4460-8eaa-dc434b2c068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990E1B-90AF-4189-91FB-6B2DD26E8C50}">
  <ds:schemaRefs>
    <ds:schemaRef ds:uri="http://schemas.microsoft.com/sharepoint/v3/contenttype/forms"/>
  </ds:schemaRefs>
</ds:datastoreItem>
</file>

<file path=customXml/itemProps2.xml><?xml version="1.0" encoding="utf-8"?>
<ds:datastoreItem xmlns:ds="http://schemas.openxmlformats.org/officeDocument/2006/customXml" ds:itemID="{E3A08B36-8F44-473A-BE99-9FD05D6D59BE}">
  <ds:schemaRefs>
    <ds:schemaRef ds:uri="a44f5f1d-3d4e-4219-a78c-485ff2d1e254"/>
    <ds:schemaRef ds:uri="c67a8d8b-0b02-4460-8eaa-dc434b2c06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EF62626-E0B1-4DB5-BA6B-A02ED30E47CB}">
  <ds:schemaRefs>
    <ds:schemaRef ds:uri="a44f5f1d-3d4e-4219-a78c-485ff2d1e254"/>
    <ds:schemaRef ds:uri="c67a8d8b-0b02-4460-8eaa-dc434b2c06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4343</Words>
  <Application>Microsoft Office PowerPoint</Application>
  <PresentationFormat>On-screen Show (4:3)</PresentationFormat>
  <Paragraphs>533</Paragraphs>
  <Slides>40</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Arial,Sans-Serif</vt:lpstr>
      <vt:lpstr>Calibri</vt:lpstr>
      <vt:lpstr>Gotham Book</vt:lpstr>
      <vt:lpstr>Gotham Medium</vt:lpstr>
      <vt:lpstr>Source Sans Pro Web</vt:lpstr>
      <vt:lpstr>Symbol</vt:lpstr>
      <vt:lpstr>Symbol,Sans-Serif</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Spur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Snider</dc:creator>
  <cp:lastModifiedBy>Staten, Christina</cp:lastModifiedBy>
  <cp:revision>2</cp:revision>
  <cp:lastPrinted>2024-03-11T14:17:56Z</cp:lastPrinted>
  <dcterms:created xsi:type="dcterms:W3CDTF">2014-01-28T20:06:36Z</dcterms:created>
  <dcterms:modified xsi:type="dcterms:W3CDTF">2024-03-11T18:29:46Z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0x010100B0B640355BDC8F4A9ECF52094D9203C7</vt:lpwstr>
  </property>
</Properties>
</file>