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31" r:id="rId2"/>
  </p:sldMasterIdLst>
  <p:notesMasterIdLst>
    <p:notesMasterId r:id="rId17"/>
  </p:notesMasterIdLst>
  <p:sldIdLst>
    <p:sldId id="284" r:id="rId3"/>
    <p:sldId id="281" r:id="rId4"/>
    <p:sldId id="286" r:id="rId5"/>
    <p:sldId id="316" r:id="rId6"/>
    <p:sldId id="315" r:id="rId7"/>
    <p:sldId id="288" r:id="rId8"/>
    <p:sldId id="298" r:id="rId9"/>
    <p:sldId id="291" r:id="rId10"/>
    <p:sldId id="308" r:id="rId11"/>
    <p:sldId id="309" r:id="rId12"/>
    <p:sldId id="317" r:id="rId13"/>
    <p:sldId id="320" r:id="rId14"/>
    <p:sldId id="321" r:id="rId15"/>
    <p:sldId id="306" r:id="rId1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EA3DF9-F599-40D5-B5BE-342C3ABC118E}" v="24" dt="2023-04-17T20:08:59.3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38" autoAdjust="0"/>
    <p:restoredTop sz="83166" autoAdjust="0"/>
  </p:normalViewPr>
  <p:slideViewPr>
    <p:cSldViewPr>
      <p:cViewPr varScale="1">
        <p:scale>
          <a:sx n="71" d="100"/>
          <a:sy n="71" d="100"/>
        </p:scale>
        <p:origin x="1824" y="58"/>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tley, Sara" userId="625b7a5c-5f9b-4e90-be8d-3c19ff63bb5d" providerId="ADAL" clId="{39EA3DF9-F599-40D5-B5BE-342C3ABC118E}"/>
    <pc:docChg chg="undo custSel addSld delSld modSld sldOrd">
      <pc:chgData name="Hartley, Sara" userId="625b7a5c-5f9b-4e90-be8d-3c19ff63bb5d" providerId="ADAL" clId="{39EA3DF9-F599-40D5-B5BE-342C3ABC118E}" dt="2023-04-21T19:17:05.118" v="4375" actId="6549"/>
      <pc:docMkLst>
        <pc:docMk/>
      </pc:docMkLst>
      <pc:sldChg chg="modSp mod">
        <pc:chgData name="Hartley, Sara" userId="625b7a5c-5f9b-4e90-be8d-3c19ff63bb5d" providerId="ADAL" clId="{39EA3DF9-F599-40D5-B5BE-342C3ABC118E}" dt="2023-04-21T19:14:21.204" v="4373" actId="6549"/>
        <pc:sldMkLst>
          <pc:docMk/>
          <pc:sldMk cId="4062610031" sldId="281"/>
        </pc:sldMkLst>
        <pc:spChg chg="mod">
          <ac:chgData name="Hartley, Sara" userId="625b7a5c-5f9b-4e90-be8d-3c19ff63bb5d" providerId="ADAL" clId="{39EA3DF9-F599-40D5-B5BE-342C3ABC118E}" dt="2023-04-21T19:14:21.204" v="4373" actId="6549"/>
          <ac:spMkLst>
            <pc:docMk/>
            <pc:sldMk cId="4062610031" sldId="281"/>
            <ac:spMk id="2" creationId="{3B531E12-7828-45C9-8C1B-215D133A598B}"/>
          </ac:spMkLst>
        </pc:spChg>
      </pc:sldChg>
      <pc:sldChg chg="modSp mod">
        <pc:chgData name="Hartley, Sara" userId="625b7a5c-5f9b-4e90-be8d-3c19ff63bb5d" providerId="ADAL" clId="{39EA3DF9-F599-40D5-B5BE-342C3ABC118E}" dt="2023-04-21T19:14:01.653" v="4370" actId="20577"/>
        <pc:sldMkLst>
          <pc:docMk/>
          <pc:sldMk cId="1910919801" sldId="284"/>
        </pc:sldMkLst>
        <pc:spChg chg="mod">
          <ac:chgData name="Hartley, Sara" userId="625b7a5c-5f9b-4e90-be8d-3c19ff63bb5d" providerId="ADAL" clId="{39EA3DF9-F599-40D5-B5BE-342C3ABC118E}" dt="2023-04-21T19:14:01.653" v="4370" actId="20577"/>
          <ac:spMkLst>
            <pc:docMk/>
            <pc:sldMk cId="1910919801" sldId="284"/>
            <ac:spMk id="2" creationId="{FD6DFED1-141A-4900-9B2D-AB6053E50CA0}"/>
          </ac:spMkLst>
        </pc:spChg>
      </pc:sldChg>
      <pc:sldChg chg="modNotesTx">
        <pc:chgData name="Hartley, Sara" userId="625b7a5c-5f9b-4e90-be8d-3c19ff63bb5d" providerId="ADAL" clId="{39EA3DF9-F599-40D5-B5BE-342C3ABC118E}" dt="2023-04-17T18:24:35.448" v="0"/>
        <pc:sldMkLst>
          <pc:docMk/>
          <pc:sldMk cId="956103321" sldId="286"/>
        </pc:sldMkLst>
      </pc:sldChg>
      <pc:sldChg chg="del modNotesTx">
        <pc:chgData name="Hartley, Sara" userId="625b7a5c-5f9b-4e90-be8d-3c19ff63bb5d" providerId="ADAL" clId="{39EA3DF9-F599-40D5-B5BE-342C3ABC118E}" dt="2023-04-17T20:17:09.675" v="4335" actId="2696"/>
        <pc:sldMkLst>
          <pc:docMk/>
          <pc:sldMk cId="1557464826" sldId="287"/>
        </pc:sldMkLst>
      </pc:sldChg>
      <pc:sldChg chg="modNotesTx">
        <pc:chgData name="Hartley, Sara" userId="625b7a5c-5f9b-4e90-be8d-3c19ff63bb5d" providerId="ADAL" clId="{39EA3DF9-F599-40D5-B5BE-342C3ABC118E}" dt="2023-04-21T19:16:09.565" v="4374" actId="6549"/>
        <pc:sldMkLst>
          <pc:docMk/>
          <pc:sldMk cId="3610821305" sldId="288"/>
        </pc:sldMkLst>
      </pc:sldChg>
      <pc:sldChg chg="modNotesTx">
        <pc:chgData name="Hartley, Sara" userId="625b7a5c-5f9b-4e90-be8d-3c19ff63bb5d" providerId="ADAL" clId="{39EA3DF9-F599-40D5-B5BE-342C3ABC118E}" dt="2023-04-21T19:17:05.118" v="4375" actId="6549"/>
        <pc:sldMkLst>
          <pc:docMk/>
          <pc:sldMk cId="1074654234" sldId="291"/>
        </pc:sldMkLst>
      </pc:sldChg>
      <pc:sldChg chg="modNotesTx">
        <pc:chgData name="Hartley, Sara" userId="625b7a5c-5f9b-4e90-be8d-3c19ff63bb5d" providerId="ADAL" clId="{39EA3DF9-F599-40D5-B5BE-342C3ABC118E}" dt="2023-04-17T18:26:35.768" v="6" actId="6549"/>
        <pc:sldMkLst>
          <pc:docMk/>
          <pc:sldMk cId="2651121179" sldId="298"/>
        </pc:sldMkLst>
      </pc:sldChg>
      <pc:sldChg chg="modNotesTx">
        <pc:chgData name="Hartley, Sara" userId="625b7a5c-5f9b-4e90-be8d-3c19ff63bb5d" providerId="ADAL" clId="{39EA3DF9-F599-40D5-B5BE-342C3ABC118E}" dt="2023-04-17T20:17:37.543" v="4337" actId="255"/>
        <pc:sldMkLst>
          <pc:docMk/>
          <pc:sldMk cId="967230880" sldId="308"/>
        </pc:sldMkLst>
      </pc:sldChg>
      <pc:sldChg chg="modNotesTx">
        <pc:chgData name="Hartley, Sara" userId="625b7a5c-5f9b-4e90-be8d-3c19ff63bb5d" providerId="ADAL" clId="{39EA3DF9-F599-40D5-B5BE-342C3ABC118E}" dt="2023-04-17T20:17:50.628" v="4339" actId="255"/>
        <pc:sldMkLst>
          <pc:docMk/>
          <pc:sldMk cId="271899350" sldId="309"/>
        </pc:sldMkLst>
      </pc:sldChg>
      <pc:sldChg chg="addSp delSp modSp del mod modNotesTx">
        <pc:chgData name="Hartley, Sara" userId="625b7a5c-5f9b-4e90-be8d-3c19ff63bb5d" providerId="ADAL" clId="{39EA3DF9-F599-40D5-B5BE-342C3ABC118E}" dt="2023-04-17T19:17:23.791" v="1780" actId="2696"/>
        <pc:sldMkLst>
          <pc:docMk/>
          <pc:sldMk cId="2594437400" sldId="310"/>
        </pc:sldMkLst>
        <pc:spChg chg="del mod">
          <ac:chgData name="Hartley, Sara" userId="625b7a5c-5f9b-4e90-be8d-3c19ff63bb5d" providerId="ADAL" clId="{39EA3DF9-F599-40D5-B5BE-342C3ABC118E}" dt="2023-04-17T19:06:21.404" v="1711" actId="478"/>
          <ac:spMkLst>
            <pc:docMk/>
            <pc:sldMk cId="2594437400" sldId="310"/>
            <ac:spMk id="4" creationId="{EC875458-8806-42F4-84BF-8662E9AFEF93}"/>
          </ac:spMkLst>
        </pc:spChg>
        <pc:picChg chg="add del">
          <ac:chgData name="Hartley, Sara" userId="625b7a5c-5f9b-4e90-be8d-3c19ff63bb5d" providerId="ADAL" clId="{39EA3DF9-F599-40D5-B5BE-342C3ABC118E}" dt="2023-04-17T19:13:11.823" v="1713" actId="478"/>
          <ac:picMkLst>
            <pc:docMk/>
            <pc:sldMk cId="2594437400" sldId="310"/>
            <ac:picMk id="2" creationId="{31170B8C-29BE-FCEE-E048-F2EB63C1EBC8}"/>
          </ac:picMkLst>
        </pc:picChg>
        <pc:picChg chg="del">
          <ac:chgData name="Hartley, Sara" userId="625b7a5c-5f9b-4e90-be8d-3c19ff63bb5d" providerId="ADAL" clId="{39EA3DF9-F599-40D5-B5BE-342C3ABC118E}" dt="2023-04-17T19:06:17.165" v="1710" actId="478"/>
          <ac:picMkLst>
            <pc:docMk/>
            <pc:sldMk cId="2594437400" sldId="310"/>
            <ac:picMk id="3" creationId="{CFDD3224-5DD6-400B-A062-0517EF5CE92E}"/>
          </ac:picMkLst>
        </pc:picChg>
        <pc:picChg chg="add">
          <ac:chgData name="Hartley, Sara" userId="625b7a5c-5f9b-4e90-be8d-3c19ff63bb5d" providerId="ADAL" clId="{39EA3DF9-F599-40D5-B5BE-342C3ABC118E}" dt="2023-04-17T19:13:13.885" v="1714"/>
          <ac:picMkLst>
            <pc:docMk/>
            <pc:sldMk cId="2594437400" sldId="310"/>
            <ac:picMk id="5" creationId="{5C675174-8E49-D4B5-35FF-DCDF2090DA0C}"/>
          </ac:picMkLst>
        </pc:picChg>
      </pc:sldChg>
      <pc:sldChg chg="addSp delSp del mod">
        <pc:chgData name="Hartley, Sara" userId="625b7a5c-5f9b-4e90-be8d-3c19ff63bb5d" providerId="ADAL" clId="{39EA3DF9-F599-40D5-B5BE-342C3ABC118E}" dt="2023-04-17T19:31:11.333" v="1973" actId="2696"/>
        <pc:sldMkLst>
          <pc:docMk/>
          <pc:sldMk cId="676795005" sldId="311"/>
        </pc:sldMkLst>
        <pc:picChg chg="del">
          <ac:chgData name="Hartley, Sara" userId="625b7a5c-5f9b-4e90-be8d-3c19ff63bb5d" providerId="ADAL" clId="{39EA3DF9-F599-40D5-B5BE-342C3ABC118E}" dt="2023-04-17T19:29:07.798" v="1925" actId="478"/>
          <ac:picMkLst>
            <pc:docMk/>
            <pc:sldMk cId="676795005" sldId="311"/>
            <ac:picMk id="4" creationId="{CBAA9340-CC2E-4492-9DFE-B25304D4B9A2}"/>
          </ac:picMkLst>
        </pc:picChg>
        <pc:picChg chg="add">
          <ac:chgData name="Hartley, Sara" userId="625b7a5c-5f9b-4e90-be8d-3c19ff63bb5d" providerId="ADAL" clId="{39EA3DF9-F599-40D5-B5BE-342C3ABC118E}" dt="2023-04-17T19:29:10.101" v="1926"/>
          <ac:picMkLst>
            <pc:docMk/>
            <pc:sldMk cId="676795005" sldId="311"/>
            <ac:picMk id="5" creationId="{C48457FC-6D2C-1AA3-56DA-EBF4B07B7961}"/>
          </ac:picMkLst>
        </pc:picChg>
      </pc:sldChg>
      <pc:sldChg chg="del">
        <pc:chgData name="Hartley, Sara" userId="625b7a5c-5f9b-4e90-be8d-3c19ff63bb5d" providerId="ADAL" clId="{39EA3DF9-F599-40D5-B5BE-342C3ABC118E}" dt="2023-04-17T19:29:31.954" v="1927" actId="2696"/>
        <pc:sldMkLst>
          <pc:docMk/>
          <pc:sldMk cId="1293942842" sldId="313"/>
        </pc:sldMkLst>
      </pc:sldChg>
      <pc:sldChg chg="modNotesTx">
        <pc:chgData name="Hartley, Sara" userId="625b7a5c-5f9b-4e90-be8d-3c19ff63bb5d" providerId="ADAL" clId="{39EA3DF9-F599-40D5-B5BE-342C3ABC118E}" dt="2023-04-17T18:25:21.088" v="2"/>
        <pc:sldMkLst>
          <pc:docMk/>
          <pc:sldMk cId="109884317" sldId="315"/>
        </pc:sldMkLst>
      </pc:sldChg>
      <pc:sldChg chg="addSp delSp modSp new del mod">
        <pc:chgData name="Hartley, Sara" userId="625b7a5c-5f9b-4e90-be8d-3c19ff63bb5d" providerId="ADAL" clId="{39EA3DF9-F599-40D5-B5BE-342C3ABC118E}" dt="2023-04-17T19:17:29.750" v="1781" actId="2696"/>
        <pc:sldMkLst>
          <pc:docMk/>
          <pc:sldMk cId="174672533" sldId="317"/>
        </pc:sldMkLst>
        <pc:spChg chg="mod">
          <ac:chgData name="Hartley, Sara" userId="625b7a5c-5f9b-4e90-be8d-3c19ff63bb5d" providerId="ADAL" clId="{39EA3DF9-F599-40D5-B5BE-342C3ABC118E}" dt="2023-04-17T19:13:55.129" v="1732" actId="20577"/>
          <ac:spMkLst>
            <pc:docMk/>
            <pc:sldMk cId="174672533" sldId="317"/>
            <ac:spMk id="2" creationId="{B55D25C4-F760-7EAF-E03B-EAE9B333E8DE}"/>
          </ac:spMkLst>
        </pc:spChg>
        <pc:spChg chg="del">
          <ac:chgData name="Hartley, Sara" userId="625b7a5c-5f9b-4e90-be8d-3c19ff63bb5d" providerId="ADAL" clId="{39EA3DF9-F599-40D5-B5BE-342C3ABC118E}" dt="2023-04-17T19:13:45.089" v="1730"/>
          <ac:spMkLst>
            <pc:docMk/>
            <pc:sldMk cId="174672533" sldId="317"/>
            <ac:spMk id="3" creationId="{5B16ED3D-7A8F-69D2-8050-888E9E02AAD4}"/>
          </ac:spMkLst>
        </pc:spChg>
        <pc:picChg chg="add mod">
          <ac:chgData name="Hartley, Sara" userId="625b7a5c-5f9b-4e90-be8d-3c19ff63bb5d" providerId="ADAL" clId="{39EA3DF9-F599-40D5-B5BE-342C3ABC118E}" dt="2023-04-17T19:13:45.089" v="1730"/>
          <ac:picMkLst>
            <pc:docMk/>
            <pc:sldMk cId="174672533" sldId="317"/>
            <ac:picMk id="4" creationId="{FBB39095-37FC-4283-8355-501128693E21}"/>
          </ac:picMkLst>
        </pc:picChg>
      </pc:sldChg>
      <pc:sldChg chg="addSp delSp modSp add mod modNotesTx">
        <pc:chgData name="Hartley, Sara" userId="625b7a5c-5f9b-4e90-be8d-3c19ff63bb5d" providerId="ADAL" clId="{39EA3DF9-F599-40D5-B5BE-342C3ABC118E}" dt="2023-04-17T19:28:38.236" v="1924" actId="26606"/>
        <pc:sldMkLst>
          <pc:docMk/>
          <pc:sldMk cId="558859227" sldId="317"/>
        </pc:sldMkLst>
        <pc:spChg chg="mod ord">
          <ac:chgData name="Hartley, Sara" userId="625b7a5c-5f9b-4e90-be8d-3c19ff63bb5d" providerId="ADAL" clId="{39EA3DF9-F599-40D5-B5BE-342C3ABC118E}" dt="2023-04-17T19:28:38.236" v="1924" actId="26606"/>
          <ac:spMkLst>
            <pc:docMk/>
            <pc:sldMk cId="558859227" sldId="317"/>
            <ac:spMk id="6" creationId="{0A185968-1879-4FDC-88E1-03EFC5ABD2A3}"/>
          </ac:spMkLst>
        </pc:spChg>
        <pc:spChg chg="del">
          <ac:chgData name="Hartley, Sara" userId="625b7a5c-5f9b-4e90-be8d-3c19ff63bb5d" providerId="ADAL" clId="{39EA3DF9-F599-40D5-B5BE-342C3ABC118E}" dt="2023-04-17T19:28:38.236" v="1924" actId="26606"/>
          <ac:spMkLst>
            <pc:docMk/>
            <pc:sldMk cId="558859227" sldId="317"/>
            <ac:spMk id="11" creationId="{25C8D2C1-DA83-420D-9635-D52CE066B5DA}"/>
          </ac:spMkLst>
        </pc:spChg>
        <pc:spChg chg="del">
          <ac:chgData name="Hartley, Sara" userId="625b7a5c-5f9b-4e90-be8d-3c19ff63bb5d" providerId="ADAL" clId="{39EA3DF9-F599-40D5-B5BE-342C3ABC118E}" dt="2023-04-17T19:28:38.236" v="1924" actId="26606"/>
          <ac:spMkLst>
            <pc:docMk/>
            <pc:sldMk cId="558859227" sldId="317"/>
            <ac:spMk id="13" creationId="{434F74C9-6A0B-409E-AD1C-45B58BE91BB8}"/>
          </ac:spMkLst>
        </pc:spChg>
        <pc:spChg chg="del">
          <ac:chgData name="Hartley, Sara" userId="625b7a5c-5f9b-4e90-be8d-3c19ff63bb5d" providerId="ADAL" clId="{39EA3DF9-F599-40D5-B5BE-342C3ABC118E}" dt="2023-04-17T19:28:38.236" v="1924" actId="26606"/>
          <ac:spMkLst>
            <pc:docMk/>
            <pc:sldMk cId="558859227" sldId="317"/>
            <ac:spMk id="19" creationId="{C4E89C94-E462-4566-A15A-32835FD68BCD}"/>
          </ac:spMkLst>
        </pc:spChg>
        <pc:spChg chg="del">
          <ac:chgData name="Hartley, Sara" userId="625b7a5c-5f9b-4e90-be8d-3c19ff63bb5d" providerId="ADAL" clId="{39EA3DF9-F599-40D5-B5BE-342C3ABC118E}" dt="2023-04-17T19:28:38.236" v="1924" actId="26606"/>
          <ac:spMkLst>
            <pc:docMk/>
            <pc:sldMk cId="558859227" sldId="317"/>
            <ac:spMk id="21" creationId="{E25F4A20-71FB-4A26-92E2-89DED49264CA}"/>
          </ac:spMkLst>
        </pc:spChg>
        <pc:spChg chg="add">
          <ac:chgData name="Hartley, Sara" userId="625b7a5c-5f9b-4e90-be8d-3c19ff63bb5d" providerId="ADAL" clId="{39EA3DF9-F599-40D5-B5BE-342C3ABC118E}" dt="2023-04-17T19:28:38.236" v="1924" actId="26606"/>
          <ac:spMkLst>
            <pc:docMk/>
            <pc:sldMk cId="558859227" sldId="317"/>
            <ac:spMk id="26" creationId="{25C8D2C1-DA83-420D-9635-D52CE066B5DA}"/>
          </ac:spMkLst>
        </pc:spChg>
        <pc:spChg chg="add">
          <ac:chgData name="Hartley, Sara" userId="625b7a5c-5f9b-4e90-be8d-3c19ff63bb5d" providerId="ADAL" clId="{39EA3DF9-F599-40D5-B5BE-342C3ABC118E}" dt="2023-04-17T19:28:38.236" v="1924" actId="26606"/>
          <ac:spMkLst>
            <pc:docMk/>
            <pc:sldMk cId="558859227" sldId="317"/>
            <ac:spMk id="28" creationId="{434F74C9-6A0B-409E-AD1C-45B58BE91BB8}"/>
          </ac:spMkLst>
        </pc:spChg>
        <pc:spChg chg="add">
          <ac:chgData name="Hartley, Sara" userId="625b7a5c-5f9b-4e90-be8d-3c19ff63bb5d" providerId="ADAL" clId="{39EA3DF9-F599-40D5-B5BE-342C3ABC118E}" dt="2023-04-17T19:28:38.236" v="1924" actId="26606"/>
          <ac:spMkLst>
            <pc:docMk/>
            <pc:sldMk cId="558859227" sldId="317"/>
            <ac:spMk id="34" creationId="{C4E89C94-E462-4566-A15A-32835FD68BCD}"/>
          </ac:spMkLst>
        </pc:spChg>
        <pc:spChg chg="add">
          <ac:chgData name="Hartley, Sara" userId="625b7a5c-5f9b-4e90-be8d-3c19ff63bb5d" providerId="ADAL" clId="{39EA3DF9-F599-40D5-B5BE-342C3ABC118E}" dt="2023-04-17T19:28:38.236" v="1924" actId="26606"/>
          <ac:spMkLst>
            <pc:docMk/>
            <pc:sldMk cId="558859227" sldId="317"/>
            <ac:spMk id="36" creationId="{E25F4A20-71FB-4A26-92E2-89DED49264CA}"/>
          </ac:spMkLst>
        </pc:spChg>
        <pc:picChg chg="add del mod ord">
          <ac:chgData name="Hartley, Sara" userId="625b7a5c-5f9b-4e90-be8d-3c19ff63bb5d" providerId="ADAL" clId="{39EA3DF9-F599-40D5-B5BE-342C3ABC118E}" dt="2023-04-17T19:24:38.376" v="1839" actId="478"/>
          <ac:picMkLst>
            <pc:docMk/>
            <pc:sldMk cId="558859227" sldId="317"/>
            <ac:picMk id="2" creationId="{20BE592D-7451-959E-CC78-3A73133247EE}"/>
          </ac:picMkLst>
        </pc:picChg>
        <pc:picChg chg="add del mod ord">
          <ac:chgData name="Hartley, Sara" userId="625b7a5c-5f9b-4e90-be8d-3c19ff63bb5d" providerId="ADAL" clId="{39EA3DF9-F599-40D5-B5BE-342C3ABC118E}" dt="2023-04-17T19:28:32.060" v="1922" actId="478"/>
          <ac:picMkLst>
            <pc:docMk/>
            <pc:sldMk cId="558859227" sldId="317"/>
            <ac:picMk id="3" creationId="{D77E90D2-F0BE-0A7E-FA19-CDDF45A02246}"/>
          </ac:picMkLst>
        </pc:picChg>
        <pc:picChg chg="add mod">
          <ac:chgData name="Hartley, Sara" userId="625b7a5c-5f9b-4e90-be8d-3c19ff63bb5d" providerId="ADAL" clId="{39EA3DF9-F599-40D5-B5BE-342C3ABC118E}" dt="2023-04-17T19:28:38.236" v="1924" actId="26606"/>
          <ac:picMkLst>
            <pc:docMk/>
            <pc:sldMk cId="558859227" sldId="317"/>
            <ac:picMk id="4" creationId="{F48D7A47-8CED-5496-8533-D1B0C8940568}"/>
          </ac:picMkLst>
        </pc:picChg>
        <pc:picChg chg="del">
          <ac:chgData name="Hartley, Sara" userId="625b7a5c-5f9b-4e90-be8d-3c19ff63bb5d" providerId="ADAL" clId="{39EA3DF9-F599-40D5-B5BE-342C3ABC118E}" dt="2023-04-17T19:24:04.678" v="1833" actId="478"/>
          <ac:picMkLst>
            <pc:docMk/>
            <pc:sldMk cId="558859227" sldId="317"/>
            <ac:picMk id="5" creationId="{1D3B7D3E-B2EA-4730-96F1-6782C20E31F8}"/>
          </ac:picMkLst>
        </pc:picChg>
        <pc:cxnChg chg="del">
          <ac:chgData name="Hartley, Sara" userId="625b7a5c-5f9b-4e90-be8d-3c19ff63bb5d" providerId="ADAL" clId="{39EA3DF9-F599-40D5-B5BE-342C3ABC118E}" dt="2023-04-17T19:28:38.236" v="1924" actId="26606"/>
          <ac:cxnSpMkLst>
            <pc:docMk/>
            <pc:sldMk cId="558859227" sldId="317"/>
            <ac:cxnSpMk id="15" creationId="{F5486A9D-1265-4B57-91E6-68E666B978BC}"/>
          </ac:cxnSpMkLst>
        </pc:cxnChg>
        <pc:cxnChg chg="del">
          <ac:chgData name="Hartley, Sara" userId="625b7a5c-5f9b-4e90-be8d-3c19ff63bb5d" providerId="ADAL" clId="{39EA3DF9-F599-40D5-B5BE-342C3ABC118E}" dt="2023-04-17T19:28:38.236" v="1924" actId="26606"/>
          <ac:cxnSpMkLst>
            <pc:docMk/>
            <pc:sldMk cId="558859227" sldId="317"/>
            <ac:cxnSpMk id="17" creationId="{4071767D-5FF7-4508-B8B7-BB60FF3AB250}"/>
          </ac:cxnSpMkLst>
        </pc:cxnChg>
        <pc:cxnChg chg="add">
          <ac:chgData name="Hartley, Sara" userId="625b7a5c-5f9b-4e90-be8d-3c19ff63bb5d" providerId="ADAL" clId="{39EA3DF9-F599-40D5-B5BE-342C3ABC118E}" dt="2023-04-17T19:28:38.236" v="1924" actId="26606"/>
          <ac:cxnSpMkLst>
            <pc:docMk/>
            <pc:sldMk cId="558859227" sldId="317"/>
            <ac:cxnSpMk id="30" creationId="{F5486A9D-1265-4B57-91E6-68E666B978BC}"/>
          </ac:cxnSpMkLst>
        </pc:cxnChg>
        <pc:cxnChg chg="add">
          <ac:chgData name="Hartley, Sara" userId="625b7a5c-5f9b-4e90-be8d-3c19ff63bb5d" providerId="ADAL" clId="{39EA3DF9-F599-40D5-B5BE-342C3ABC118E}" dt="2023-04-17T19:28:38.236" v="1924" actId="26606"/>
          <ac:cxnSpMkLst>
            <pc:docMk/>
            <pc:sldMk cId="558859227" sldId="317"/>
            <ac:cxnSpMk id="32" creationId="{4071767D-5FF7-4508-B8B7-BB60FF3AB250}"/>
          </ac:cxnSpMkLst>
        </pc:cxnChg>
      </pc:sldChg>
      <pc:sldChg chg="addSp new del ord">
        <pc:chgData name="Hartley, Sara" userId="625b7a5c-5f9b-4e90-be8d-3c19ff63bb5d" providerId="ADAL" clId="{39EA3DF9-F599-40D5-B5BE-342C3ABC118E}" dt="2023-04-17T19:23:21.034" v="1830" actId="2696"/>
        <pc:sldMkLst>
          <pc:docMk/>
          <pc:sldMk cId="4269056658" sldId="317"/>
        </pc:sldMkLst>
        <pc:picChg chg="add">
          <ac:chgData name="Hartley, Sara" userId="625b7a5c-5f9b-4e90-be8d-3c19ff63bb5d" providerId="ADAL" clId="{39EA3DF9-F599-40D5-B5BE-342C3ABC118E}" dt="2023-04-17T19:22:59.073" v="1827"/>
          <ac:picMkLst>
            <pc:docMk/>
            <pc:sldMk cId="4269056658" sldId="317"/>
            <ac:picMk id="2" creationId="{EF4A039F-2D05-1221-A399-6BC97EA00A14}"/>
          </ac:picMkLst>
        </pc:picChg>
      </pc:sldChg>
      <pc:sldChg chg="addSp modSp new del mod">
        <pc:chgData name="Hartley, Sara" userId="625b7a5c-5f9b-4e90-be8d-3c19ff63bb5d" providerId="ADAL" clId="{39EA3DF9-F599-40D5-B5BE-342C3ABC118E}" dt="2023-04-17T19:31:16.680" v="1974" actId="2696"/>
        <pc:sldMkLst>
          <pc:docMk/>
          <pc:sldMk cId="793856081" sldId="318"/>
        </pc:sldMkLst>
        <pc:spChg chg="mod">
          <ac:chgData name="Hartley, Sara" userId="625b7a5c-5f9b-4e90-be8d-3c19ff63bb5d" providerId="ADAL" clId="{39EA3DF9-F599-40D5-B5BE-342C3ABC118E}" dt="2023-04-17T19:29:50.802" v="1965" actId="20577"/>
          <ac:spMkLst>
            <pc:docMk/>
            <pc:sldMk cId="793856081" sldId="318"/>
            <ac:spMk id="2" creationId="{6AE5906A-9AE2-9C52-C929-778BBC6B4FB7}"/>
          </ac:spMkLst>
        </pc:spChg>
        <pc:spChg chg="mod">
          <ac:chgData name="Hartley, Sara" userId="625b7a5c-5f9b-4e90-be8d-3c19ff63bb5d" providerId="ADAL" clId="{39EA3DF9-F599-40D5-B5BE-342C3ABC118E}" dt="2023-04-17T19:30:07.817" v="1967" actId="207"/>
          <ac:spMkLst>
            <pc:docMk/>
            <pc:sldMk cId="793856081" sldId="318"/>
            <ac:spMk id="3" creationId="{FD2C7979-FB8C-3FBA-E0C4-D630AF13049B}"/>
          </ac:spMkLst>
        </pc:spChg>
        <pc:picChg chg="add mod ord">
          <ac:chgData name="Hartley, Sara" userId="625b7a5c-5f9b-4e90-be8d-3c19ff63bb5d" providerId="ADAL" clId="{39EA3DF9-F599-40D5-B5BE-342C3ABC118E}" dt="2023-04-17T19:30:52.390" v="1972" actId="1076"/>
          <ac:picMkLst>
            <pc:docMk/>
            <pc:sldMk cId="793856081" sldId="318"/>
            <ac:picMk id="4" creationId="{23D720BA-E2BA-B385-09AC-0BD0F9AA57BC}"/>
          </ac:picMkLst>
        </pc:picChg>
      </pc:sldChg>
      <pc:sldChg chg="addSp new del">
        <pc:chgData name="Hartley, Sara" userId="625b7a5c-5f9b-4e90-be8d-3c19ff63bb5d" providerId="ADAL" clId="{39EA3DF9-F599-40D5-B5BE-342C3ABC118E}" dt="2023-04-17T19:23:23.513" v="1831" actId="2696"/>
        <pc:sldMkLst>
          <pc:docMk/>
          <pc:sldMk cId="891073959" sldId="318"/>
        </pc:sldMkLst>
        <pc:picChg chg="add">
          <ac:chgData name="Hartley, Sara" userId="625b7a5c-5f9b-4e90-be8d-3c19ff63bb5d" providerId="ADAL" clId="{39EA3DF9-F599-40D5-B5BE-342C3ABC118E}" dt="2023-04-17T19:23:13.206" v="1829"/>
          <ac:picMkLst>
            <pc:docMk/>
            <pc:sldMk cId="891073959" sldId="318"/>
            <ac:picMk id="3" creationId="{5D2B8DA8-9BB2-CEF5-EC2E-8F6F574220D3}"/>
          </ac:picMkLst>
        </pc:picChg>
      </pc:sldChg>
      <pc:sldChg chg="modSp new del mod modNotesTx">
        <pc:chgData name="Hartley, Sara" userId="625b7a5c-5f9b-4e90-be8d-3c19ff63bb5d" providerId="ADAL" clId="{39EA3DF9-F599-40D5-B5BE-342C3ABC118E}" dt="2023-04-17T19:35:40.892" v="2034" actId="2696"/>
        <pc:sldMkLst>
          <pc:docMk/>
          <pc:sldMk cId="3210286301" sldId="318"/>
        </pc:sldMkLst>
        <pc:spChg chg="mod">
          <ac:chgData name="Hartley, Sara" userId="625b7a5c-5f9b-4e90-be8d-3c19ff63bb5d" providerId="ADAL" clId="{39EA3DF9-F599-40D5-B5BE-342C3ABC118E}" dt="2023-04-17T19:33:41.875" v="1998" actId="20577"/>
          <ac:spMkLst>
            <pc:docMk/>
            <pc:sldMk cId="3210286301" sldId="318"/>
            <ac:spMk id="2" creationId="{15F0AE17-D3B9-4FAA-4DA5-A1C0EAD7251E}"/>
          </ac:spMkLst>
        </pc:spChg>
        <pc:spChg chg="mod">
          <ac:chgData name="Hartley, Sara" userId="625b7a5c-5f9b-4e90-be8d-3c19ff63bb5d" providerId="ADAL" clId="{39EA3DF9-F599-40D5-B5BE-342C3ABC118E}" dt="2023-04-17T19:34:10.692" v="2032" actId="20577"/>
          <ac:spMkLst>
            <pc:docMk/>
            <pc:sldMk cId="3210286301" sldId="318"/>
            <ac:spMk id="3" creationId="{5CD15B49-29EA-E43B-B988-F201D6B753D0}"/>
          </ac:spMkLst>
        </pc:spChg>
      </pc:sldChg>
      <pc:sldChg chg="addSp delSp modSp new del mod setBg setClrOvrMap">
        <pc:chgData name="Hartley, Sara" userId="625b7a5c-5f9b-4e90-be8d-3c19ff63bb5d" providerId="ADAL" clId="{39EA3DF9-F599-40D5-B5BE-342C3ABC118E}" dt="2023-04-17T19:22:49.892" v="1823" actId="2696"/>
        <pc:sldMkLst>
          <pc:docMk/>
          <pc:sldMk cId="4269221130" sldId="318"/>
        </pc:sldMkLst>
        <pc:spChg chg="mod ord">
          <ac:chgData name="Hartley, Sara" userId="625b7a5c-5f9b-4e90-be8d-3c19ff63bb5d" providerId="ADAL" clId="{39EA3DF9-F599-40D5-B5BE-342C3ABC118E}" dt="2023-04-17T19:16:51.633" v="1777" actId="26606"/>
          <ac:spMkLst>
            <pc:docMk/>
            <pc:sldMk cId="4269221130" sldId="318"/>
            <ac:spMk id="2" creationId="{F549F666-6CDD-9348-87C0-8C0D60E69DA9}"/>
          </ac:spMkLst>
        </pc:spChg>
        <pc:spChg chg="add del">
          <ac:chgData name="Hartley, Sara" userId="625b7a5c-5f9b-4e90-be8d-3c19ff63bb5d" providerId="ADAL" clId="{39EA3DF9-F599-40D5-B5BE-342C3ABC118E}" dt="2023-04-17T19:16:51.633" v="1777" actId="26606"/>
          <ac:spMkLst>
            <pc:docMk/>
            <pc:sldMk cId="4269221130" sldId="318"/>
            <ac:spMk id="5" creationId="{25C8D2C1-DA83-420D-9635-D52CE066B5DA}"/>
          </ac:spMkLst>
        </pc:spChg>
        <pc:spChg chg="add del">
          <ac:chgData name="Hartley, Sara" userId="625b7a5c-5f9b-4e90-be8d-3c19ff63bb5d" providerId="ADAL" clId="{39EA3DF9-F599-40D5-B5BE-342C3ABC118E}" dt="2023-04-17T19:16:51.633" v="1777" actId="26606"/>
          <ac:spMkLst>
            <pc:docMk/>
            <pc:sldMk cId="4269221130" sldId="318"/>
            <ac:spMk id="6" creationId="{434F74C9-6A0B-409E-AD1C-45B58BE91BB8}"/>
          </ac:spMkLst>
        </pc:spChg>
        <pc:spChg chg="add del">
          <ac:chgData name="Hartley, Sara" userId="625b7a5c-5f9b-4e90-be8d-3c19ff63bb5d" providerId="ADAL" clId="{39EA3DF9-F599-40D5-B5BE-342C3ABC118E}" dt="2023-04-17T19:15:42.366" v="1755" actId="26606"/>
          <ac:spMkLst>
            <pc:docMk/>
            <pc:sldMk cId="4269221130" sldId="318"/>
            <ac:spMk id="8" creationId="{25C8D2C1-DA83-420D-9635-D52CE066B5DA}"/>
          </ac:spMkLst>
        </pc:spChg>
        <pc:spChg chg="add del">
          <ac:chgData name="Hartley, Sara" userId="625b7a5c-5f9b-4e90-be8d-3c19ff63bb5d" providerId="ADAL" clId="{39EA3DF9-F599-40D5-B5BE-342C3ABC118E}" dt="2023-04-17T19:15:42.366" v="1755" actId="26606"/>
          <ac:spMkLst>
            <pc:docMk/>
            <pc:sldMk cId="4269221130" sldId="318"/>
            <ac:spMk id="10" creationId="{434F74C9-6A0B-409E-AD1C-45B58BE91BB8}"/>
          </ac:spMkLst>
        </pc:spChg>
        <pc:spChg chg="add del">
          <ac:chgData name="Hartley, Sara" userId="625b7a5c-5f9b-4e90-be8d-3c19ff63bb5d" providerId="ADAL" clId="{39EA3DF9-F599-40D5-B5BE-342C3ABC118E}" dt="2023-04-17T19:16:51.633" v="1777" actId="26606"/>
          <ac:spMkLst>
            <pc:docMk/>
            <pc:sldMk cId="4269221130" sldId="318"/>
            <ac:spMk id="11" creationId="{C4E89C94-E462-4566-A15A-32835FD68BCD}"/>
          </ac:spMkLst>
        </pc:spChg>
        <pc:spChg chg="add del">
          <ac:chgData name="Hartley, Sara" userId="625b7a5c-5f9b-4e90-be8d-3c19ff63bb5d" providerId="ADAL" clId="{39EA3DF9-F599-40D5-B5BE-342C3ABC118E}" dt="2023-04-17T19:16:51.633" v="1777" actId="26606"/>
          <ac:spMkLst>
            <pc:docMk/>
            <pc:sldMk cId="4269221130" sldId="318"/>
            <ac:spMk id="13" creationId="{E25F4A20-71FB-4A26-92E2-89DED49264CA}"/>
          </ac:spMkLst>
        </pc:spChg>
        <pc:spChg chg="add del">
          <ac:chgData name="Hartley, Sara" userId="625b7a5c-5f9b-4e90-be8d-3c19ff63bb5d" providerId="ADAL" clId="{39EA3DF9-F599-40D5-B5BE-342C3ABC118E}" dt="2023-04-17T19:15:42.366" v="1755" actId="26606"/>
          <ac:spMkLst>
            <pc:docMk/>
            <pc:sldMk cId="4269221130" sldId="318"/>
            <ac:spMk id="16" creationId="{B9E780F8-2452-4595-A281-E594BA83DB0D}"/>
          </ac:spMkLst>
        </pc:spChg>
        <pc:spChg chg="add del">
          <ac:chgData name="Hartley, Sara" userId="625b7a5c-5f9b-4e90-be8d-3c19ff63bb5d" providerId="ADAL" clId="{39EA3DF9-F599-40D5-B5BE-342C3ABC118E}" dt="2023-04-17T19:15:42.366" v="1755" actId="26606"/>
          <ac:spMkLst>
            <pc:docMk/>
            <pc:sldMk cId="4269221130" sldId="318"/>
            <ac:spMk id="18" creationId="{A917F44A-7774-4C79-BEDC-0CC73C8C0E04}"/>
          </ac:spMkLst>
        </pc:spChg>
        <pc:spChg chg="add del">
          <ac:chgData name="Hartley, Sara" userId="625b7a5c-5f9b-4e90-be8d-3c19ff63bb5d" providerId="ADAL" clId="{39EA3DF9-F599-40D5-B5BE-342C3ABC118E}" dt="2023-04-17T19:15:39.043" v="1753" actId="26606"/>
          <ac:spMkLst>
            <pc:docMk/>
            <pc:sldMk cId="4269221130" sldId="318"/>
            <ac:spMk id="23" creationId="{4E4490D0-3672-446A-AC12-B4830333BDDD}"/>
          </ac:spMkLst>
        </pc:spChg>
        <pc:spChg chg="add del">
          <ac:chgData name="Hartley, Sara" userId="625b7a5c-5f9b-4e90-be8d-3c19ff63bb5d" providerId="ADAL" clId="{39EA3DF9-F599-40D5-B5BE-342C3ABC118E}" dt="2023-04-17T19:15:39.043" v="1753" actId="26606"/>
          <ac:spMkLst>
            <pc:docMk/>
            <pc:sldMk cId="4269221130" sldId="318"/>
            <ac:spMk id="25" creationId="{39CB82C2-DF65-4EC1-8280-F201D50F570B}"/>
          </ac:spMkLst>
        </pc:spChg>
        <pc:spChg chg="add del">
          <ac:chgData name="Hartley, Sara" userId="625b7a5c-5f9b-4e90-be8d-3c19ff63bb5d" providerId="ADAL" clId="{39EA3DF9-F599-40D5-B5BE-342C3ABC118E}" dt="2023-04-17T19:15:39.043" v="1753" actId="26606"/>
          <ac:spMkLst>
            <pc:docMk/>
            <pc:sldMk cId="4269221130" sldId="318"/>
            <ac:spMk id="29" creationId="{C4AAA502-5435-489E-9538-3A40E6C71461}"/>
          </ac:spMkLst>
        </pc:spChg>
        <pc:spChg chg="add del">
          <ac:chgData name="Hartley, Sara" userId="625b7a5c-5f9b-4e90-be8d-3c19ff63bb5d" providerId="ADAL" clId="{39EA3DF9-F599-40D5-B5BE-342C3ABC118E}" dt="2023-04-17T19:15:39.043" v="1753" actId="26606"/>
          <ac:spMkLst>
            <pc:docMk/>
            <pc:sldMk cId="4269221130" sldId="318"/>
            <ac:spMk id="33" creationId="{DE42378B-2E28-4810-8421-7A473A40E376}"/>
          </ac:spMkLst>
        </pc:spChg>
        <pc:spChg chg="add del">
          <ac:chgData name="Hartley, Sara" userId="625b7a5c-5f9b-4e90-be8d-3c19ff63bb5d" providerId="ADAL" clId="{39EA3DF9-F599-40D5-B5BE-342C3ABC118E}" dt="2023-04-17T19:15:39.043" v="1753" actId="26606"/>
          <ac:spMkLst>
            <pc:docMk/>
            <pc:sldMk cId="4269221130" sldId="318"/>
            <ac:spMk id="35" creationId="{0D91DD17-237F-4811-BC0E-128EB1BD7CFE}"/>
          </ac:spMkLst>
        </pc:spChg>
        <pc:picChg chg="add del mod ord">
          <ac:chgData name="Hartley, Sara" userId="625b7a5c-5f9b-4e90-be8d-3c19ff63bb5d" providerId="ADAL" clId="{39EA3DF9-F599-40D5-B5BE-342C3ABC118E}" dt="2023-04-17T19:20:39.076" v="1806" actId="478"/>
          <ac:picMkLst>
            <pc:docMk/>
            <pc:sldMk cId="4269221130" sldId="318"/>
            <ac:picMk id="3" creationId="{323104A9-EC68-54C9-8C1B-7E4F999B7849}"/>
          </ac:picMkLst>
        </pc:picChg>
        <pc:picChg chg="add">
          <ac:chgData name="Hartley, Sara" userId="625b7a5c-5f9b-4e90-be8d-3c19ff63bb5d" providerId="ADAL" clId="{39EA3DF9-F599-40D5-B5BE-342C3ABC118E}" dt="2023-04-17T19:20:41.154" v="1807"/>
          <ac:picMkLst>
            <pc:docMk/>
            <pc:sldMk cId="4269221130" sldId="318"/>
            <ac:picMk id="4" creationId="{85AF6A81-E091-30FC-5D21-D08A455D6564}"/>
          </ac:picMkLst>
        </pc:picChg>
        <pc:cxnChg chg="add del">
          <ac:chgData name="Hartley, Sara" userId="625b7a5c-5f9b-4e90-be8d-3c19ff63bb5d" providerId="ADAL" clId="{39EA3DF9-F599-40D5-B5BE-342C3ABC118E}" dt="2023-04-17T19:16:51.633" v="1777" actId="26606"/>
          <ac:cxnSpMkLst>
            <pc:docMk/>
            <pc:sldMk cId="4269221130" sldId="318"/>
            <ac:cxnSpMk id="7" creationId="{F5486A9D-1265-4B57-91E6-68E666B978BC}"/>
          </ac:cxnSpMkLst>
        </pc:cxnChg>
        <pc:cxnChg chg="add del">
          <ac:chgData name="Hartley, Sara" userId="625b7a5c-5f9b-4e90-be8d-3c19ff63bb5d" providerId="ADAL" clId="{39EA3DF9-F599-40D5-B5BE-342C3ABC118E}" dt="2023-04-17T19:16:51.633" v="1777" actId="26606"/>
          <ac:cxnSpMkLst>
            <pc:docMk/>
            <pc:sldMk cId="4269221130" sldId="318"/>
            <ac:cxnSpMk id="9" creationId="{4071767D-5FF7-4508-B8B7-BB60FF3AB250}"/>
          </ac:cxnSpMkLst>
        </pc:cxnChg>
        <pc:cxnChg chg="add del">
          <ac:chgData name="Hartley, Sara" userId="625b7a5c-5f9b-4e90-be8d-3c19ff63bb5d" providerId="ADAL" clId="{39EA3DF9-F599-40D5-B5BE-342C3ABC118E}" dt="2023-04-17T19:15:42.366" v="1755" actId="26606"/>
          <ac:cxnSpMkLst>
            <pc:docMk/>
            <pc:sldMk cId="4269221130" sldId="318"/>
            <ac:cxnSpMk id="12" creationId="{F5486A9D-1265-4B57-91E6-68E666B978BC}"/>
          </ac:cxnSpMkLst>
        </pc:cxnChg>
        <pc:cxnChg chg="add del">
          <ac:chgData name="Hartley, Sara" userId="625b7a5c-5f9b-4e90-be8d-3c19ff63bb5d" providerId="ADAL" clId="{39EA3DF9-F599-40D5-B5BE-342C3ABC118E}" dt="2023-04-17T19:15:42.366" v="1755" actId="26606"/>
          <ac:cxnSpMkLst>
            <pc:docMk/>
            <pc:sldMk cId="4269221130" sldId="318"/>
            <ac:cxnSpMk id="14" creationId="{E6E50488-8E5E-4E36-9763-092234CAED4A}"/>
          </ac:cxnSpMkLst>
        </pc:cxnChg>
        <pc:cxnChg chg="add del">
          <ac:chgData name="Hartley, Sara" userId="625b7a5c-5f9b-4e90-be8d-3c19ff63bb5d" providerId="ADAL" clId="{39EA3DF9-F599-40D5-B5BE-342C3ABC118E}" dt="2023-04-17T19:15:39.043" v="1753" actId="26606"/>
          <ac:cxnSpMkLst>
            <pc:docMk/>
            <pc:sldMk cId="4269221130" sldId="318"/>
            <ac:cxnSpMk id="27" creationId="{7E1D4427-852B-4B37-8E76-0E9F1810BA2A}"/>
          </ac:cxnSpMkLst>
        </pc:cxnChg>
        <pc:cxnChg chg="add del">
          <ac:chgData name="Hartley, Sara" userId="625b7a5c-5f9b-4e90-be8d-3c19ff63bb5d" providerId="ADAL" clId="{39EA3DF9-F599-40D5-B5BE-342C3ABC118E}" dt="2023-04-17T19:15:39.043" v="1753" actId="26606"/>
          <ac:cxnSpMkLst>
            <pc:docMk/>
            <pc:sldMk cId="4269221130" sldId="318"/>
            <ac:cxnSpMk id="31" creationId="{C9AC0290-4702-4519-B0F4-C2A46880997B}"/>
          </ac:cxnSpMkLst>
        </pc:cxnChg>
      </pc:sldChg>
      <pc:sldChg chg="addSp delSp add del mod">
        <pc:chgData name="Hartley, Sara" userId="625b7a5c-5f9b-4e90-be8d-3c19ff63bb5d" providerId="ADAL" clId="{39EA3DF9-F599-40D5-B5BE-342C3ABC118E}" dt="2023-04-17T19:22:29.778" v="1822" actId="2696"/>
        <pc:sldMkLst>
          <pc:docMk/>
          <pc:sldMk cId="1468556881" sldId="319"/>
        </pc:sldMkLst>
        <pc:picChg chg="add">
          <ac:chgData name="Hartley, Sara" userId="625b7a5c-5f9b-4e90-be8d-3c19ff63bb5d" providerId="ADAL" clId="{39EA3DF9-F599-40D5-B5BE-342C3ABC118E}" dt="2023-04-17T19:22:13.444" v="1821"/>
          <ac:picMkLst>
            <pc:docMk/>
            <pc:sldMk cId="1468556881" sldId="319"/>
            <ac:picMk id="2" creationId="{7605DAE4-5E8E-8B9C-5939-D3481375BE71}"/>
          </ac:picMkLst>
        </pc:picChg>
        <pc:picChg chg="del">
          <ac:chgData name="Hartley, Sara" userId="625b7a5c-5f9b-4e90-be8d-3c19ff63bb5d" providerId="ADAL" clId="{39EA3DF9-F599-40D5-B5BE-342C3ABC118E}" dt="2023-04-17T19:22:11.008" v="1820" actId="478"/>
          <ac:picMkLst>
            <pc:docMk/>
            <pc:sldMk cId="1468556881" sldId="319"/>
            <ac:picMk id="5" creationId="{1D3B7D3E-B2EA-4730-96F1-6782C20E31F8}"/>
          </ac:picMkLst>
        </pc:picChg>
      </pc:sldChg>
      <pc:sldChg chg="addSp delSp modSp new del mod setBg">
        <pc:chgData name="Hartley, Sara" userId="625b7a5c-5f9b-4e90-be8d-3c19ff63bb5d" providerId="ADAL" clId="{39EA3DF9-F599-40D5-B5BE-342C3ABC118E}" dt="2023-04-17T19:42:27.977" v="2049" actId="47"/>
        <pc:sldMkLst>
          <pc:docMk/>
          <pc:sldMk cId="1847057154" sldId="319"/>
        </pc:sldMkLst>
        <pc:spChg chg="del">
          <ac:chgData name="Hartley, Sara" userId="625b7a5c-5f9b-4e90-be8d-3c19ff63bb5d" providerId="ADAL" clId="{39EA3DF9-F599-40D5-B5BE-342C3ABC118E}" dt="2023-04-17T19:37:53.964" v="2043" actId="26606"/>
          <ac:spMkLst>
            <pc:docMk/>
            <pc:sldMk cId="1847057154" sldId="319"/>
            <ac:spMk id="2" creationId="{2C663F55-148F-3CE5-73D6-852B9869CF9E}"/>
          </ac:spMkLst>
        </pc:spChg>
        <pc:spChg chg="del">
          <ac:chgData name="Hartley, Sara" userId="625b7a5c-5f9b-4e90-be8d-3c19ff63bb5d" providerId="ADAL" clId="{39EA3DF9-F599-40D5-B5BE-342C3ABC118E}" dt="2023-04-17T19:37:48.314" v="2040" actId="931"/>
          <ac:spMkLst>
            <pc:docMk/>
            <pc:sldMk cId="1847057154" sldId="319"/>
            <ac:spMk id="3" creationId="{E22F7FC9-E080-69F6-F32F-174402FE8331}"/>
          </ac:spMkLst>
        </pc:spChg>
        <pc:spChg chg="add mod">
          <ac:chgData name="Hartley, Sara" userId="625b7a5c-5f9b-4e90-be8d-3c19ff63bb5d" providerId="ADAL" clId="{39EA3DF9-F599-40D5-B5BE-342C3ABC118E}" dt="2023-04-17T19:42:09.970" v="2045" actId="478"/>
          <ac:spMkLst>
            <pc:docMk/>
            <pc:sldMk cId="1847057154" sldId="319"/>
            <ac:spMk id="7" creationId="{E3C9C2F6-59C6-EE02-8C77-69733D26F841}"/>
          </ac:spMkLst>
        </pc:spChg>
        <pc:spChg chg="add">
          <ac:chgData name="Hartley, Sara" userId="625b7a5c-5f9b-4e90-be8d-3c19ff63bb5d" providerId="ADAL" clId="{39EA3DF9-F599-40D5-B5BE-342C3ABC118E}" dt="2023-04-17T19:37:53.964" v="2043" actId="26606"/>
          <ac:spMkLst>
            <pc:docMk/>
            <pc:sldMk cId="1847057154" sldId="319"/>
            <ac:spMk id="10" creationId="{C2579DAE-C141-48DB-810E-C070C300819E}"/>
          </ac:spMkLst>
        </pc:spChg>
        <pc:spChg chg="add">
          <ac:chgData name="Hartley, Sara" userId="625b7a5c-5f9b-4e90-be8d-3c19ff63bb5d" providerId="ADAL" clId="{39EA3DF9-F599-40D5-B5BE-342C3ABC118E}" dt="2023-04-17T19:37:53.964" v="2043" actId="26606"/>
          <ac:spMkLst>
            <pc:docMk/>
            <pc:sldMk cId="1847057154" sldId="319"/>
            <ac:spMk id="12" creationId="{02FD90C3-6350-4D5B-9738-6E94EDF30F74}"/>
          </ac:spMkLst>
        </pc:spChg>
        <pc:picChg chg="add del mod">
          <ac:chgData name="Hartley, Sara" userId="625b7a5c-5f9b-4e90-be8d-3c19ff63bb5d" providerId="ADAL" clId="{39EA3DF9-F599-40D5-B5BE-342C3ABC118E}" dt="2023-04-17T19:42:09.970" v="2045" actId="478"/>
          <ac:picMkLst>
            <pc:docMk/>
            <pc:sldMk cId="1847057154" sldId="319"/>
            <ac:picMk id="5" creationId="{D4154EF0-98D6-3909-1C3B-07ED6BF502A4}"/>
          </ac:picMkLst>
        </pc:picChg>
        <pc:picChg chg="add">
          <ac:chgData name="Hartley, Sara" userId="625b7a5c-5f9b-4e90-be8d-3c19ff63bb5d" providerId="ADAL" clId="{39EA3DF9-F599-40D5-B5BE-342C3ABC118E}" dt="2023-04-17T19:42:16.470" v="2047"/>
          <ac:picMkLst>
            <pc:docMk/>
            <pc:sldMk cId="1847057154" sldId="319"/>
            <ac:picMk id="8" creationId="{3BA0568C-524D-EBEA-5270-AF88DDD3CAC5}"/>
          </ac:picMkLst>
        </pc:picChg>
      </pc:sldChg>
      <pc:sldChg chg="addSp modSp new del mod">
        <pc:chgData name="Hartley, Sara" userId="625b7a5c-5f9b-4e90-be8d-3c19ff63bb5d" providerId="ADAL" clId="{39EA3DF9-F599-40D5-B5BE-342C3ABC118E}" dt="2023-04-17T19:20:49.364" v="1808" actId="2696"/>
        <pc:sldMkLst>
          <pc:docMk/>
          <pc:sldMk cId="2044282856" sldId="319"/>
        </pc:sldMkLst>
        <pc:spChg chg="mod">
          <ac:chgData name="Hartley, Sara" userId="625b7a5c-5f9b-4e90-be8d-3c19ff63bb5d" providerId="ADAL" clId="{39EA3DF9-F599-40D5-B5BE-342C3ABC118E}" dt="2023-04-17T19:20:18.230" v="1803" actId="20577"/>
          <ac:spMkLst>
            <pc:docMk/>
            <pc:sldMk cId="2044282856" sldId="319"/>
            <ac:spMk id="2" creationId="{DF6DD657-D83F-1737-CCBE-0E6D5277A66A}"/>
          </ac:spMkLst>
        </pc:spChg>
        <pc:picChg chg="add">
          <ac:chgData name="Hartley, Sara" userId="625b7a5c-5f9b-4e90-be8d-3c19ff63bb5d" providerId="ADAL" clId="{39EA3DF9-F599-40D5-B5BE-342C3ABC118E}" dt="2023-04-17T19:20:21.714" v="1804"/>
          <ac:picMkLst>
            <pc:docMk/>
            <pc:sldMk cId="2044282856" sldId="319"/>
            <ac:picMk id="3" creationId="{1D96BD3F-FD13-C81C-CFCB-B4DCD6F7DEAA}"/>
          </ac:picMkLst>
        </pc:picChg>
      </pc:sldChg>
      <pc:sldChg chg="addSp delSp modSp new del mod">
        <pc:chgData name="Hartley, Sara" userId="625b7a5c-5f9b-4e90-be8d-3c19ff63bb5d" providerId="ADAL" clId="{39EA3DF9-F599-40D5-B5BE-342C3ABC118E}" dt="2023-04-17T19:21:54.561" v="1818" actId="2696"/>
        <pc:sldMkLst>
          <pc:docMk/>
          <pc:sldMk cId="3039993760" sldId="319"/>
        </pc:sldMkLst>
        <pc:spChg chg="del">
          <ac:chgData name="Hartley, Sara" userId="625b7a5c-5f9b-4e90-be8d-3c19ff63bb5d" providerId="ADAL" clId="{39EA3DF9-F599-40D5-B5BE-342C3ABC118E}" dt="2023-04-17T19:21:01.866" v="1810"/>
          <ac:spMkLst>
            <pc:docMk/>
            <pc:sldMk cId="3039993760" sldId="319"/>
            <ac:spMk id="3" creationId="{13538614-650B-6A42-0A48-1BF931290B4A}"/>
          </ac:spMkLst>
        </pc:spChg>
        <pc:spChg chg="add mod">
          <ac:chgData name="Hartley, Sara" userId="625b7a5c-5f9b-4e90-be8d-3c19ff63bb5d" providerId="ADAL" clId="{39EA3DF9-F599-40D5-B5BE-342C3ABC118E}" dt="2023-04-17T19:21:48.645" v="1817" actId="478"/>
          <ac:spMkLst>
            <pc:docMk/>
            <pc:sldMk cId="3039993760" sldId="319"/>
            <ac:spMk id="6" creationId="{E5B1A9B1-B09B-452D-6A8D-D35F083C2267}"/>
          </ac:spMkLst>
        </pc:spChg>
        <pc:picChg chg="add del mod ord">
          <ac:chgData name="Hartley, Sara" userId="625b7a5c-5f9b-4e90-be8d-3c19ff63bb5d" providerId="ADAL" clId="{39EA3DF9-F599-40D5-B5BE-342C3ABC118E}" dt="2023-04-17T19:21:48.645" v="1817" actId="478"/>
          <ac:picMkLst>
            <pc:docMk/>
            <pc:sldMk cId="3039993760" sldId="319"/>
            <ac:picMk id="4" creationId="{1B8526FD-C60A-5603-B6D2-CE8F09C70364}"/>
          </ac:picMkLst>
        </pc:picChg>
      </pc:sldChg>
      <pc:sldChg chg="addSp delSp modSp new mod setBg setClrOvrMap modNotesTx">
        <pc:chgData name="Hartley, Sara" userId="625b7a5c-5f9b-4e90-be8d-3c19ff63bb5d" providerId="ADAL" clId="{39EA3DF9-F599-40D5-B5BE-342C3ABC118E}" dt="2023-04-17T20:13:58.035" v="4120" actId="20577"/>
        <pc:sldMkLst>
          <pc:docMk/>
          <pc:sldMk cId="3117797150" sldId="320"/>
        </pc:sldMkLst>
        <pc:spChg chg="mod ord">
          <ac:chgData name="Hartley, Sara" userId="625b7a5c-5f9b-4e90-be8d-3c19ff63bb5d" providerId="ADAL" clId="{39EA3DF9-F599-40D5-B5BE-342C3ABC118E}" dt="2023-04-17T19:43:31.531" v="2056" actId="26606"/>
          <ac:spMkLst>
            <pc:docMk/>
            <pc:sldMk cId="3117797150" sldId="320"/>
            <ac:spMk id="2" creationId="{72D9D384-A3AB-B951-9824-72A6DFA1FEC6}"/>
          </ac:spMkLst>
        </pc:spChg>
        <pc:spChg chg="del">
          <ac:chgData name="Hartley, Sara" userId="625b7a5c-5f9b-4e90-be8d-3c19ff63bb5d" providerId="ADAL" clId="{39EA3DF9-F599-40D5-B5BE-342C3ABC118E}" dt="2023-04-17T19:43:00.860" v="2052"/>
          <ac:spMkLst>
            <pc:docMk/>
            <pc:sldMk cId="3117797150" sldId="320"/>
            <ac:spMk id="3" creationId="{03C4CD9B-46E6-565B-4CAC-D17234B6C714}"/>
          </ac:spMkLst>
        </pc:spChg>
        <pc:spChg chg="add del">
          <ac:chgData name="Hartley, Sara" userId="625b7a5c-5f9b-4e90-be8d-3c19ff63bb5d" providerId="ADAL" clId="{39EA3DF9-F599-40D5-B5BE-342C3ABC118E}" dt="2023-04-17T19:43:28.443" v="2055" actId="478"/>
          <ac:spMkLst>
            <pc:docMk/>
            <pc:sldMk cId="3117797150" sldId="320"/>
            <ac:spMk id="8" creationId="{3C2F3868-19ED-A282-38AD-9E5C3A3BE11A}"/>
          </ac:spMkLst>
        </pc:spChg>
        <pc:spChg chg="add del">
          <ac:chgData name="Hartley, Sara" userId="625b7a5c-5f9b-4e90-be8d-3c19ff63bb5d" providerId="ADAL" clId="{39EA3DF9-F599-40D5-B5BE-342C3ABC118E}" dt="2023-04-17T19:43:31.531" v="2056" actId="26606"/>
          <ac:spMkLst>
            <pc:docMk/>
            <pc:sldMk cId="3117797150" sldId="320"/>
            <ac:spMk id="13" creationId="{C609E9FA-BDDE-45C4-8F5E-974D4208D2EA}"/>
          </ac:spMkLst>
        </pc:spChg>
        <pc:spChg chg="add del">
          <ac:chgData name="Hartley, Sara" userId="625b7a5c-5f9b-4e90-be8d-3c19ff63bb5d" providerId="ADAL" clId="{39EA3DF9-F599-40D5-B5BE-342C3ABC118E}" dt="2023-04-17T19:43:31.531" v="2056" actId="26606"/>
          <ac:spMkLst>
            <pc:docMk/>
            <pc:sldMk cId="3117797150" sldId="320"/>
            <ac:spMk id="15" creationId="{7737E529-E43B-4948-B3C4-7F6B806FCCFD}"/>
          </ac:spMkLst>
        </pc:spChg>
        <pc:spChg chg="add">
          <ac:chgData name="Hartley, Sara" userId="625b7a5c-5f9b-4e90-be8d-3c19ff63bb5d" providerId="ADAL" clId="{39EA3DF9-F599-40D5-B5BE-342C3ABC118E}" dt="2023-04-17T19:43:31.531" v="2056" actId="26606"/>
          <ac:spMkLst>
            <pc:docMk/>
            <pc:sldMk cId="3117797150" sldId="320"/>
            <ac:spMk id="20" creationId="{25C8D2C1-DA83-420D-9635-D52CE066B5DA}"/>
          </ac:spMkLst>
        </pc:spChg>
        <pc:spChg chg="add">
          <ac:chgData name="Hartley, Sara" userId="625b7a5c-5f9b-4e90-be8d-3c19ff63bb5d" providerId="ADAL" clId="{39EA3DF9-F599-40D5-B5BE-342C3ABC118E}" dt="2023-04-17T19:43:31.531" v="2056" actId="26606"/>
          <ac:spMkLst>
            <pc:docMk/>
            <pc:sldMk cId="3117797150" sldId="320"/>
            <ac:spMk id="22" creationId="{434F74C9-6A0B-409E-AD1C-45B58BE91BB8}"/>
          </ac:spMkLst>
        </pc:spChg>
        <pc:spChg chg="add">
          <ac:chgData name="Hartley, Sara" userId="625b7a5c-5f9b-4e90-be8d-3c19ff63bb5d" providerId="ADAL" clId="{39EA3DF9-F599-40D5-B5BE-342C3ABC118E}" dt="2023-04-17T19:43:31.531" v="2056" actId="26606"/>
          <ac:spMkLst>
            <pc:docMk/>
            <pc:sldMk cId="3117797150" sldId="320"/>
            <ac:spMk id="28" creationId="{C4E89C94-E462-4566-A15A-32835FD68BCD}"/>
          </ac:spMkLst>
        </pc:spChg>
        <pc:spChg chg="add">
          <ac:chgData name="Hartley, Sara" userId="625b7a5c-5f9b-4e90-be8d-3c19ff63bb5d" providerId="ADAL" clId="{39EA3DF9-F599-40D5-B5BE-342C3ABC118E}" dt="2023-04-17T19:43:31.531" v="2056" actId="26606"/>
          <ac:spMkLst>
            <pc:docMk/>
            <pc:sldMk cId="3117797150" sldId="320"/>
            <ac:spMk id="30" creationId="{E25F4A20-71FB-4A26-92E2-89DED49264CA}"/>
          </ac:spMkLst>
        </pc:spChg>
        <pc:picChg chg="add mod">
          <ac:chgData name="Hartley, Sara" userId="625b7a5c-5f9b-4e90-be8d-3c19ff63bb5d" providerId="ADAL" clId="{39EA3DF9-F599-40D5-B5BE-342C3ABC118E}" dt="2023-04-17T19:43:23.068" v="2054" actId="26606"/>
          <ac:picMkLst>
            <pc:docMk/>
            <pc:sldMk cId="3117797150" sldId="320"/>
            <ac:picMk id="4" creationId="{5C0D570E-414A-95A8-5A8D-E024178A84FD}"/>
          </ac:picMkLst>
        </pc:picChg>
        <pc:cxnChg chg="add del">
          <ac:chgData name="Hartley, Sara" userId="625b7a5c-5f9b-4e90-be8d-3c19ff63bb5d" providerId="ADAL" clId="{39EA3DF9-F599-40D5-B5BE-342C3ABC118E}" dt="2023-04-17T19:43:31.531" v="2056" actId="26606"/>
          <ac:cxnSpMkLst>
            <pc:docMk/>
            <pc:sldMk cId="3117797150" sldId="320"/>
            <ac:cxnSpMk id="11" creationId="{45549E29-E797-4A00-B030-3AB01640CFDC}"/>
          </ac:cxnSpMkLst>
        </pc:cxnChg>
        <pc:cxnChg chg="add">
          <ac:chgData name="Hartley, Sara" userId="625b7a5c-5f9b-4e90-be8d-3c19ff63bb5d" providerId="ADAL" clId="{39EA3DF9-F599-40D5-B5BE-342C3ABC118E}" dt="2023-04-17T19:43:31.531" v="2056" actId="26606"/>
          <ac:cxnSpMkLst>
            <pc:docMk/>
            <pc:sldMk cId="3117797150" sldId="320"/>
            <ac:cxnSpMk id="24" creationId="{F5486A9D-1265-4B57-91E6-68E666B978BC}"/>
          </ac:cxnSpMkLst>
        </pc:cxnChg>
        <pc:cxnChg chg="add">
          <ac:chgData name="Hartley, Sara" userId="625b7a5c-5f9b-4e90-be8d-3c19ff63bb5d" providerId="ADAL" clId="{39EA3DF9-F599-40D5-B5BE-342C3ABC118E}" dt="2023-04-17T19:43:31.531" v="2056" actId="26606"/>
          <ac:cxnSpMkLst>
            <pc:docMk/>
            <pc:sldMk cId="3117797150" sldId="320"/>
            <ac:cxnSpMk id="26" creationId="{4071767D-5FF7-4508-B8B7-BB60FF3AB250}"/>
          </ac:cxnSpMkLst>
        </pc:cxnChg>
      </pc:sldChg>
      <pc:sldChg chg="addSp delSp modSp new del mod setBg">
        <pc:chgData name="Hartley, Sara" userId="625b7a5c-5f9b-4e90-be8d-3c19ff63bb5d" providerId="ADAL" clId="{39EA3DF9-F599-40D5-B5BE-342C3ABC118E}" dt="2023-04-17T19:42:12.017" v="2046" actId="47"/>
        <pc:sldMkLst>
          <pc:docMk/>
          <pc:sldMk cId="3638624425" sldId="320"/>
        </pc:sldMkLst>
        <pc:spChg chg="del">
          <ac:chgData name="Hartley, Sara" userId="625b7a5c-5f9b-4e90-be8d-3c19ff63bb5d" providerId="ADAL" clId="{39EA3DF9-F599-40D5-B5BE-342C3ABC118E}" dt="2023-04-17T19:36:07.674" v="2039" actId="26606"/>
          <ac:spMkLst>
            <pc:docMk/>
            <pc:sldMk cId="3638624425" sldId="320"/>
            <ac:spMk id="2" creationId="{B1FACEE3-C57C-61E5-F2D9-2CA3B233C850}"/>
          </ac:spMkLst>
        </pc:spChg>
        <pc:spChg chg="del">
          <ac:chgData name="Hartley, Sara" userId="625b7a5c-5f9b-4e90-be8d-3c19ff63bb5d" providerId="ADAL" clId="{39EA3DF9-F599-40D5-B5BE-342C3ABC118E}" dt="2023-04-17T19:35:58.716" v="2035" actId="931"/>
          <ac:spMkLst>
            <pc:docMk/>
            <pc:sldMk cId="3638624425" sldId="320"/>
            <ac:spMk id="3" creationId="{0C7CD969-42DE-1F17-F61B-563568E211BD}"/>
          </ac:spMkLst>
        </pc:spChg>
        <pc:spChg chg="add">
          <ac:chgData name="Hartley, Sara" userId="625b7a5c-5f9b-4e90-be8d-3c19ff63bb5d" providerId="ADAL" clId="{39EA3DF9-F599-40D5-B5BE-342C3ABC118E}" dt="2023-04-17T19:36:07.674" v="2039" actId="26606"/>
          <ac:spMkLst>
            <pc:docMk/>
            <pc:sldMk cId="3638624425" sldId="320"/>
            <ac:spMk id="10" creationId="{C2579DAE-C141-48DB-810E-C070C300819E}"/>
          </ac:spMkLst>
        </pc:spChg>
        <pc:spChg chg="add">
          <ac:chgData name="Hartley, Sara" userId="625b7a5c-5f9b-4e90-be8d-3c19ff63bb5d" providerId="ADAL" clId="{39EA3DF9-F599-40D5-B5BE-342C3ABC118E}" dt="2023-04-17T19:36:07.674" v="2039" actId="26606"/>
          <ac:spMkLst>
            <pc:docMk/>
            <pc:sldMk cId="3638624425" sldId="320"/>
            <ac:spMk id="12" creationId="{02FD90C3-6350-4D5B-9738-6E94EDF30F74}"/>
          </ac:spMkLst>
        </pc:spChg>
        <pc:spChg chg="add">
          <ac:chgData name="Hartley, Sara" userId="625b7a5c-5f9b-4e90-be8d-3c19ff63bb5d" providerId="ADAL" clId="{39EA3DF9-F599-40D5-B5BE-342C3ABC118E}" dt="2023-04-17T19:36:07.674" v="2039" actId="26606"/>
          <ac:spMkLst>
            <pc:docMk/>
            <pc:sldMk cId="3638624425" sldId="320"/>
            <ac:spMk id="14" creationId="{41497DE5-0939-4D1D-9350-0C5E1B209C68}"/>
          </ac:spMkLst>
        </pc:spChg>
        <pc:spChg chg="add">
          <ac:chgData name="Hartley, Sara" userId="625b7a5c-5f9b-4e90-be8d-3c19ff63bb5d" providerId="ADAL" clId="{39EA3DF9-F599-40D5-B5BE-342C3ABC118E}" dt="2023-04-17T19:36:07.674" v="2039" actId="26606"/>
          <ac:spMkLst>
            <pc:docMk/>
            <pc:sldMk cId="3638624425" sldId="320"/>
            <ac:spMk id="16" creationId="{5CCC70ED-6C63-4537-B7EB-51990D6C0A6F}"/>
          </ac:spMkLst>
        </pc:spChg>
        <pc:spChg chg="add">
          <ac:chgData name="Hartley, Sara" userId="625b7a5c-5f9b-4e90-be8d-3c19ff63bb5d" providerId="ADAL" clId="{39EA3DF9-F599-40D5-B5BE-342C3ABC118E}" dt="2023-04-17T19:36:07.674" v="2039" actId="26606"/>
          <ac:spMkLst>
            <pc:docMk/>
            <pc:sldMk cId="3638624425" sldId="320"/>
            <ac:spMk id="18" creationId="{B76E24C1-2968-40DC-A36E-F6B85F0F0752}"/>
          </ac:spMkLst>
        </pc:spChg>
        <pc:picChg chg="add mod">
          <ac:chgData name="Hartley, Sara" userId="625b7a5c-5f9b-4e90-be8d-3c19ff63bb5d" providerId="ADAL" clId="{39EA3DF9-F599-40D5-B5BE-342C3ABC118E}" dt="2023-04-17T19:36:07.674" v="2039" actId="26606"/>
          <ac:picMkLst>
            <pc:docMk/>
            <pc:sldMk cId="3638624425" sldId="320"/>
            <ac:picMk id="5" creationId="{76D8EDA6-FCF0-C280-73FA-474D2FFDAA0D}"/>
          </ac:picMkLst>
        </pc:picChg>
      </pc:sldChg>
      <pc:sldChg chg="addSp delSp modSp new mod setBg">
        <pc:chgData name="Hartley, Sara" userId="625b7a5c-5f9b-4e90-be8d-3c19ff63bb5d" providerId="ADAL" clId="{39EA3DF9-F599-40D5-B5BE-342C3ABC118E}" dt="2023-04-17T20:16:07.724" v="4333" actId="27636"/>
        <pc:sldMkLst>
          <pc:docMk/>
          <pc:sldMk cId="1377295515" sldId="321"/>
        </pc:sldMkLst>
        <pc:spChg chg="mod">
          <ac:chgData name="Hartley, Sara" userId="625b7a5c-5f9b-4e90-be8d-3c19ff63bb5d" providerId="ADAL" clId="{39EA3DF9-F599-40D5-B5BE-342C3ABC118E}" dt="2023-04-17T20:09:29.673" v="3862" actId="26606"/>
          <ac:spMkLst>
            <pc:docMk/>
            <pc:sldMk cId="1377295515" sldId="321"/>
            <ac:spMk id="2" creationId="{4FA5D886-D373-FB44-F142-C4E6261FCEEB}"/>
          </ac:spMkLst>
        </pc:spChg>
        <pc:spChg chg="mod ord">
          <ac:chgData name="Hartley, Sara" userId="625b7a5c-5f9b-4e90-be8d-3c19ff63bb5d" providerId="ADAL" clId="{39EA3DF9-F599-40D5-B5BE-342C3ABC118E}" dt="2023-04-17T20:16:07.724" v="4333" actId="27636"/>
          <ac:spMkLst>
            <pc:docMk/>
            <pc:sldMk cId="1377295515" sldId="321"/>
            <ac:spMk id="3" creationId="{0C942D1D-EBD9-CE39-5E16-B6DB3B90F9E7}"/>
          </ac:spMkLst>
        </pc:spChg>
        <pc:spChg chg="add del">
          <ac:chgData name="Hartley, Sara" userId="625b7a5c-5f9b-4e90-be8d-3c19ff63bb5d" providerId="ADAL" clId="{39EA3DF9-F599-40D5-B5BE-342C3ABC118E}" dt="2023-04-17T20:09:09.428" v="3857" actId="26606"/>
          <ac:spMkLst>
            <pc:docMk/>
            <pc:sldMk cId="1377295515" sldId="321"/>
            <ac:spMk id="9" creationId="{5CF81D86-BDBA-477C-B7DD-8D359BB9965B}"/>
          </ac:spMkLst>
        </pc:spChg>
        <pc:spChg chg="add del">
          <ac:chgData name="Hartley, Sara" userId="625b7a5c-5f9b-4e90-be8d-3c19ff63bb5d" providerId="ADAL" clId="{39EA3DF9-F599-40D5-B5BE-342C3ABC118E}" dt="2023-04-17T20:09:09.428" v="3857" actId="26606"/>
          <ac:spMkLst>
            <pc:docMk/>
            <pc:sldMk cId="1377295515" sldId="321"/>
            <ac:spMk id="13" creationId="{88AA064E-5F6E-4024-BC28-EDDC3DFC70E1}"/>
          </ac:spMkLst>
        </pc:spChg>
        <pc:spChg chg="add del">
          <ac:chgData name="Hartley, Sara" userId="625b7a5c-5f9b-4e90-be8d-3c19ff63bb5d" providerId="ADAL" clId="{39EA3DF9-F599-40D5-B5BE-342C3ABC118E}" dt="2023-04-17T20:09:09.428" v="3857" actId="26606"/>
          <ac:spMkLst>
            <pc:docMk/>
            <pc:sldMk cId="1377295515" sldId="321"/>
            <ac:spMk id="15" creationId="{03B29638-4838-4B9B-B9DB-96E542BAF3E6}"/>
          </ac:spMkLst>
        </pc:spChg>
        <pc:spChg chg="add del">
          <ac:chgData name="Hartley, Sara" userId="625b7a5c-5f9b-4e90-be8d-3c19ff63bb5d" providerId="ADAL" clId="{39EA3DF9-F599-40D5-B5BE-342C3ABC118E}" dt="2023-04-17T20:09:29.673" v="3862" actId="26606"/>
          <ac:spMkLst>
            <pc:docMk/>
            <pc:sldMk cId="1377295515" sldId="321"/>
            <ac:spMk id="20" creationId="{10162E77-11AD-44A7-84EC-40C59EEFBD2E}"/>
          </ac:spMkLst>
        </pc:spChg>
        <pc:spChg chg="add del">
          <ac:chgData name="Hartley, Sara" userId="625b7a5c-5f9b-4e90-be8d-3c19ff63bb5d" providerId="ADAL" clId="{39EA3DF9-F599-40D5-B5BE-342C3ABC118E}" dt="2023-04-17T20:09:29.673" v="3862" actId="26606"/>
          <ac:spMkLst>
            <pc:docMk/>
            <pc:sldMk cId="1377295515" sldId="321"/>
            <ac:spMk id="24" creationId="{6329CBCE-21AE-419D-AC1F-8ACF510A6670}"/>
          </ac:spMkLst>
        </pc:spChg>
        <pc:spChg chg="add del">
          <ac:chgData name="Hartley, Sara" userId="625b7a5c-5f9b-4e90-be8d-3c19ff63bb5d" providerId="ADAL" clId="{39EA3DF9-F599-40D5-B5BE-342C3ABC118E}" dt="2023-04-17T20:09:29.673" v="3862" actId="26606"/>
          <ac:spMkLst>
            <pc:docMk/>
            <pc:sldMk cId="1377295515" sldId="321"/>
            <ac:spMk id="26" creationId="{FF2DA012-1414-493D-888F-5D99D0BDA322}"/>
          </ac:spMkLst>
        </pc:spChg>
        <pc:spChg chg="add">
          <ac:chgData name="Hartley, Sara" userId="625b7a5c-5f9b-4e90-be8d-3c19ff63bb5d" providerId="ADAL" clId="{39EA3DF9-F599-40D5-B5BE-342C3ABC118E}" dt="2023-04-17T20:09:29.673" v="3862" actId="26606"/>
          <ac:spMkLst>
            <pc:docMk/>
            <pc:sldMk cId="1377295515" sldId="321"/>
            <ac:spMk id="31" creationId="{52ABB703-2B0E-4C3B-B4A2-F3973548E561}"/>
          </ac:spMkLst>
        </pc:spChg>
        <pc:spChg chg="add">
          <ac:chgData name="Hartley, Sara" userId="625b7a5c-5f9b-4e90-be8d-3c19ff63bb5d" providerId="ADAL" clId="{39EA3DF9-F599-40D5-B5BE-342C3ABC118E}" dt="2023-04-17T20:09:29.673" v="3862" actId="26606"/>
          <ac:spMkLst>
            <pc:docMk/>
            <pc:sldMk cId="1377295515" sldId="321"/>
            <ac:spMk id="35" creationId="{E95DA498-D9A2-4DA9-B9DA-B3776E08CF7E}"/>
          </ac:spMkLst>
        </pc:spChg>
        <pc:spChg chg="add">
          <ac:chgData name="Hartley, Sara" userId="625b7a5c-5f9b-4e90-be8d-3c19ff63bb5d" providerId="ADAL" clId="{39EA3DF9-F599-40D5-B5BE-342C3ABC118E}" dt="2023-04-17T20:09:29.673" v="3862" actId="26606"/>
          <ac:spMkLst>
            <pc:docMk/>
            <pc:sldMk cId="1377295515" sldId="321"/>
            <ac:spMk id="37" creationId="{82A73093-4B9D-420D-B17E-52293703A1D4}"/>
          </ac:spMkLst>
        </pc:spChg>
        <pc:picChg chg="add del mod">
          <ac:chgData name="Hartley, Sara" userId="625b7a5c-5f9b-4e90-be8d-3c19ff63bb5d" providerId="ADAL" clId="{39EA3DF9-F599-40D5-B5BE-342C3ABC118E}" dt="2023-04-17T20:08:56.912" v="3855" actId="478"/>
          <ac:picMkLst>
            <pc:docMk/>
            <pc:sldMk cId="1377295515" sldId="321"/>
            <ac:picMk id="4" creationId="{ADF0EDD2-7869-3395-61CB-10D9920E8E61}"/>
          </ac:picMkLst>
        </pc:picChg>
        <pc:picChg chg="add mod">
          <ac:chgData name="Hartley, Sara" userId="625b7a5c-5f9b-4e90-be8d-3c19ff63bb5d" providerId="ADAL" clId="{39EA3DF9-F599-40D5-B5BE-342C3ABC118E}" dt="2023-04-17T20:09:29.673" v="3862" actId="26606"/>
          <ac:picMkLst>
            <pc:docMk/>
            <pc:sldMk cId="1377295515" sldId="321"/>
            <ac:picMk id="5" creationId="{2F527D83-E135-6014-A18A-9898599994C5}"/>
          </ac:picMkLst>
        </pc:picChg>
        <pc:cxnChg chg="add del">
          <ac:chgData name="Hartley, Sara" userId="625b7a5c-5f9b-4e90-be8d-3c19ff63bb5d" providerId="ADAL" clId="{39EA3DF9-F599-40D5-B5BE-342C3ABC118E}" dt="2023-04-17T20:09:09.428" v="3857" actId="26606"/>
          <ac:cxnSpMkLst>
            <pc:docMk/>
            <pc:sldMk cId="1377295515" sldId="321"/>
            <ac:cxnSpMk id="11" creationId="{C65F3E9C-EF11-4F8F-A621-399C7A3E6401}"/>
          </ac:cxnSpMkLst>
        </pc:cxnChg>
        <pc:cxnChg chg="add del">
          <ac:chgData name="Hartley, Sara" userId="625b7a5c-5f9b-4e90-be8d-3c19ff63bb5d" providerId="ADAL" clId="{39EA3DF9-F599-40D5-B5BE-342C3ABC118E}" dt="2023-04-17T20:09:29.673" v="3862" actId="26606"/>
          <ac:cxnSpMkLst>
            <pc:docMk/>
            <pc:sldMk cId="1377295515" sldId="321"/>
            <ac:cxnSpMk id="22" creationId="{5AB158E9-1B40-4CD6-95F0-95CA11DF7B7A}"/>
          </ac:cxnSpMkLst>
        </pc:cxnChg>
        <pc:cxnChg chg="add">
          <ac:chgData name="Hartley, Sara" userId="625b7a5c-5f9b-4e90-be8d-3c19ff63bb5d" providerId="ADAL" clId="{39EA3DF9-F599-40D5-B5BE-342C3ABC118E}" dt="2023-04-17T20:09:29.673" v="3862" actId="26606"/>
          <ac:cxnSpMkLst>
            <pc:docMk/>
            <pc:sldMk cId="1377295515" sldId="321"/>
            <ac:cxnSpMk id="33" creationId="{9C21570E-E159-49A6-9891-FA397B7A92D3}"/>
          </ac:cxnSpMkLst>
        </pc:cxn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F7DF7D-F136-42FD-9D5C-3909B83EF28B}"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2FA73FA7-0D59-4343-8DCB-9082823A786D}">
      <dgm:prSet custT="1"/>
      <dgm:spPr/>
      <dgm:t>
        <a:bodyPr/>
        <a:lstStyle/>
        <a:p>
          <a:r>
            <a:rPr lang="en-US" sz="2500" b="1" u="sng" dirty="0">
              <a:latin typeface="Times New Roman" panose="02020603050405020304" pitchFamily="18" charset="0"/>
              <a:cs typeface="Times New Roman" panose="02020603050405020304" pitchFamily="18" charset="0"/>
            </a:rPr>
            <a:t>Timing</a:t>
          </a:r>
          <a:r>
            <a:rPr lang="en-US" sz="25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Annual nationally competitive application process</a:t>
          </a:r>
        </a:p>
      </dgm:t>
    </dgm:pt>
    <dgm:pt modelId="{70645D6F-FCD4-4C1D-B327-0C98F00A47B5}" type="parTrans" cxnId="{9938BEC6-A028-44CF-87B6-5086680CE5E0}">
      <dgm:prSet/>
      <dgm:spPr/>
      <dgm:t>
        <a:bodyPr/>
        <a:lstStyle/>
        <a:p>
          <a:endParaRPr lang="en-US"/>
        </a:p>
      </dgm:t>
    </dgm:pt>
    <dgm:pt modelId="{24257C81-0CA2-4E3C-8089-BBE45497F1AE}" type="sibTrans" cxnId="{9938BEC6-A028-44CF-87B6-5086680CE5E0}">
      <dgm:prSet/>
      <dgm:spPr/>
      <dgm:t>
        <a:bodyPr/>
        <a:lstStyle/>
        <a:p>
          <a:endParaRPr lang="en-US"/>
        </a:p>
      </dgm:t>
    </dgm:pt>
    <dgm:pt modelId="{66FF70D7-D568-4D16-AF67-78983E8C4054}">
      <dgm:prSet custT="1"/>
      <dgm:spPr/>
      <dgm:t>
        <a:bodyPr/>
        <a:lstStyle/>
        <a:p>
          <a:r>
            <a:rPr lang="en-US" sz="2500" b="1" u="sng" dirty="0">
              <a:latin typeface="Times New Roman" panose="02020603050405020304" pitchFamily="18" charset="0"/>
              <a:cs typeface="Times New Roman" panose="02020603050405020304" pitchFamily="18" charset="0"/>
            </a:rPr>
            <a:t>Funding</a:t>
          </a:r>
        </a:p>
        <a:p>
          <a:r>
            <a:rPr lang="en-US" sz="2000" dirty="0">
              <a:latin typeface="Times New Roman" panose="02020603050405020304" pitchFamily="18" charset="0"/>
              <a:cs typeface="Times New Roman" panose="02020603050405020304" pitchFamily="18" charset="0"/>
            </a:rPr>
            <a:t>Funded through the 6% set aside in the Disaster Relief Fund</a:t>
          </a:r>
        </a:p>
      </dgm:t>
    </dgm:pt>
    <dgm:pt modelId="{E05BB1C9-964F-46BB-A067-DC2549F71CF2}" type="parTrans" cxnId="{500D0A2D-12BA-4343-895F-29712605EF29}">
      <dgm:prSet/>
      <dgm:spPr/>
      <dgm:t>
        <a:bodyPr/>
        <a:lstStyle/>
        <a:p>
          <a:endParaRPr lang="en-US"/>
        </a:p>
      </dgm:t>
    </dgm:pt>
    <dgm:pt modelId="{7D6308C6-D045-4018-A6B3-76D6D09E597F}" type="sibTrans" cxnId="{500D0A2D-12BA-4343-895F-29712605EF29}">
      <dgm:prSet/>
      <dgm:spPr/>
      <dgm:t>
        <a:bodyPr/>
        <a:lstStyle/>
        <a:p>
          <a:endParaRPr lang="en-US"/>
        </a:p>
      </dgm:t>
    </dgm:pt>
    <dgm:pt modelId="{1B5DF755-30AA-4D90-8E00-3E478F67F699}">
      <dgm:prSet custT="1"/>
      <dgm:spPr/>
      <dgm:t>
        <a:bodyPr/>
        <a:lstStyle/>
        <a:p>
          <a:r>
            <a:rPr lang="en-US" sz="2500" b="1" u="sng" dirty="0">
              <a:latin typeface="Times New Roman" panose="02020603050405020304" pitchFamily="18" charset="0"/>
              <a:cs typeface="Times New Roman" panose="02020603050405020304" pitchFamily="18" charset="0"/>
            </a:rPr>
            <a:t>Where</a:t>
          </a:r>
          <a:r>
            <a:rPr lang="en-US" sz="25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Funding is not limited to damaged facilities or geographic areas</a:t>
          </a:r>
        </a:p>
      </dgm:t>
    </dgm:pt>
    <dgm:pt modelId="{9C804E61-E5C5-45C7-94F1-1C14E356EFA7}" type="parTrans" cxnId="{3A787E64-214E-41C3-809B-AD037AC4B2A9}">
      <dgm:prSet/>
      <dgm:spPr/>
      <dgm:t>
        <a:bodyPr/>
        <a:lstStyle/>
        <a:p>
          <a:endParaRPr lang="en-US"/>
        </a:p>
      </dgm:t>
    </dgm:pt>
    <dgm:pt modelId="{1C6D38E3-557D-4A97-A9AA-ED65CA13980D}" type="sibTrans" cxnId="{3A787E64-214E-41C3-809B-AD037AC4B2A9}">
      <dgm:prSet/>
      <dgm:spPr/>
      <dgm:t>
        <a:bodyPr/>
        <a:lstStyle/>
        <a:p>
          <a:endParaRPr lang="en-US"/>
        </a:p>
      </dgm:t>
    </dgm:pt>
    <dgm:pt modelId="{5ECFCB60-D9D6-4C78-9C32-251BCDE1FA9D}">
      <dgm:prSet custT="1"/>
      <dgm:spPr/>
      <dgm:t>
        <a:bodyPr/>
        <a:lstStyle/>
        <a:p>
          <a:r>
            <a:rPr lang="en-US" sz="2500" b="1" u="sng">
              <a:latin typeface="Times New Roman" panose="02020603050405020304" pitchFamily="18" charset="0"/>
              <a:cs typeface="Times New Roman" panose="02020603050405020304" pitchFamily="18" charset="0"/>
            </a:rPr>
            <a:t>What</a:t>
          </a:r>
          <a:r>
            <a:rPr lang="en-US" sz="2500">
              <a:latin typeface="Times New Roman" panose="02020603050405020304" pitchFamily="18" charset="0"/>
              <a:cs typeface="Times New Roman" panose="02020603050405020304" pitchFamily="18" charset="0"/>
            </a:rPr>
            <a:t> </a:t>
          </a:r>
        </a:p>
        <a:p>
          <a:r>
            <a:rPr lang="en-US" sz="2000">
              <a:latin typeface="Times New Roman" panose="02020603050405020304" pitchFamily="18" charset="0"/>
              <a:cs typeface="Times New Roman" panose="02020603050405020304" pitchFamily="18" charset="0"/>
            </a:rPr>
            <a:t>Multi-hazard mitigation projects</a:t>
          </a:r>
          <a:endParaRPr lang="en-US" sz="2000" dirty="0">
            <a:latin typeface="Times New Roman" panose="02020603050405020304" pitchFamily="18" charset="0"/>
            <a:cs typeface="Times New Roman" panose="02020603050405020304" pitchFamily="18" charset="0"/>
          </a:endParaRPr>
        </a:p>
      </dgm:t>
    </dgm:pt>
    <dgm:pt modelId="{8FD4E4D0-FAA7-444D-BFD6-7FB259BC3B8A}" type="parTrans" cxnId="{7E3397F3-16C5-4D5C-8221-61A0AC24BC23}">
      <dgm:prSet/>
      <dgm:spPr/>
      <dgm:t>
        <a:bodyPr/>
        <a:lstStyle/>
        <a:p>
          <a:endParaRPr lang="en-US"/>
        </a:p>
      </dgm:t>
    </dgm:pt>
    <dgm:pt modelId="{D7DFC878-500F-4AE0-AE9A-D85D75224887}" type="sibTrans" cxnId="{7E3397F3-16C5-4D5C-8221-61A0AC24BC23}">
      <dgm:prSet/>
      <dgm:spPr/>
      <dgm:t>
        <a:bodyPr/>
        <a:lstStyle/>
        <a:p>
          <a:endParaRPr lang="en-US"/>
        </a:p>
      </dgm:t>
    </dgm:pt>
    <dgm:pt modelId="{E59FB9C7-34AD-4ED9-9F8C-53C70340C751}">
      <dgm:prSet custT="1"/>
      <dgm:spPr/>
      <dgm:t>
        <a:bodyPr/>
        <a:lstStyle/>
        <a:p>
          <a:r>
            <a:rPr lang="en-US" sz="2500" b="1" u="sng">
              <a:latin typeface="Times New Roman" panose="02020603050405020304" pitchFamily="18" charset="0"/>
              <a:cs typeface="Times New Roman" panose="02020603050405020304" pitchFamily="18" charset="0"/>
            </a:rPr>
            <a:t>Match</a:t>
          </a:r>
          <a:r>
            <a:rPr lang="en-US" sz="2500">
              <a:latin typeface="Times New Roman" panose="02020603050405020304" pitchFamily="18" charset="0"/>
              <a:cs typeface="Times New Roman" panose="02020603050405020304" pitchFamily="18" charset="0"/>
            </a:rPr>
            <a:t> </a:t>
          </a:r>
        </a:p>
        <a:p>
          <a:r>
            <a:rPr lang="en-US" sz="2000">
              <a:latin typeface="Times New Roman" panose="02020603050405020304" pitchFamily="18" charset="0"/>
              <a:cs typeface="Times New Roman" panose="02020603050405020304" pitchFamily="18" charset="0"/>
            </a:rPr>
            <a:t>Typically 25%</a:t>
          </a:r>
          <a:endParaRPr lang="en-US" sz="2000" dirty="0">
            <a:latin typeface="Times New Roman" panose="02020603050405020304" pitchFamily="18" charset="0"/>
            <a:cs typeface="Times New Roman" panose="02020603050405020304" pitchFamily="18" charset="0"/>
          </a:endParaRPr>
        </a:p>
      </dgm:t>
    </dgm:pt>
    <dgm:pt modelId="{78009F8A-513D-4752-A212-98BD8C2470B6}" type="parTrans" cxnId="{921CA8C3-0B35-4552-9D19-08FE2DB0E1E3}">
      <dgm:prSet/>
      <dgm:spPr/>
      <dgm:t>
        <a:bodyPr/>
        <a:lstStyle/>
        <a:p>
          <a:endParaRPr lang="en-US"/>
        </a:p>
      </dgm:t>
    </dgm:pt>
    <dgm:pt modelId="{FCB2DBB8-2B2C-4532-AB3D-E5EC778B8F70}" type="sibTrans" cxnId="{921CA8C3-0B35-4552-9D19-08FE2DB0E1E3}">
      <dgm:prSet/>
      <dgm:spPr/>
      <dgm:t>
        <a:bodyPr/>
        <a:lstStyle/>
        <a:p>
          <a:endParaRPr lang="en-US"/>
        </a:p>
      </dgm:t>
    </dgm:pt>
    <dgm:pt modelId="{5E683A19-3943-4B63-B7EA-19F6FE11BFCB}" type="pres">
      <dgm:prSet presAssocID="{50F7DF7D-F136-42FD-9D5C-3909B83EF28B}" presName="vert0" presStyleCnt="0">
        <dgm:presLayoutVars>
          <dgm:dir/>
          <dgm:animOne val="branch"/>
          <dgm:animLvl val="lvl"/>
        </dgm:presLayoutVars>
      </dgm:prSet>
      <dgm:spPr/>
    </dgm:pt>
    <dgm:pt modelId="{0A608CB1-E5C4-494D-A3C4-388593B7995A}" type="pres">
      <dgm:prSet presAssocID="{2FA73FA7-0D59-4343-8DCB-9082823A786D}" presName="thickLine" presStyleLbl="alignNode1" presStyleIdx="0" presStyleCnt="5"/>
      <dgm:spPr/>
    </dgm:pt>
    <dgm:pt modelId="{03406C53-8A1E-446E-AEDB-29E7204477DF}" type="pres">
      <dgm:prSet presAssocID="{2FA73FA7-0D59-4343-8DCB-9082823A786D}" presName="horz1" presStyleCnt="0"/>
      <dgm:spPr/>
    </dgm:pt>
    <dgm:pt modelId="{FBA2238C-FFF5-45FB-9B34-6EDA75893999}" type="pres">
      <dgm:prSet presAssocID="{2FA73FA7-0D59-4343-8DCB-9082823A786D}" presName="tx1" presStyleLbl="revTx" presStyleIdx="0" presStyleCnt="5"/>
      <dgm:spPr/>
    </dgm:pt>
    <dgm:pt modelId="{C77A8BC7-7CC8-4614-A310-39C8870FAC91}" type="pres">
      <dgm:prSet presAssocID="{2FA73FA7-0D59-4343-8DCB-9082823A786D}" presName="vert1" presStyleCnt="0"/>
      <dgm:spPr/>
    </dgm:pt>
    <dgm:pt modelId="{55C6EB41-9FFE-4DAB-8D7D-BFDACC7CEB67}" type="pres">
      <dgm:prSet presAssocID="{66FF70D7-D568-4D16-AF67-78983E8C4054}" presName="thickLine" presStyleLbl="alignNode1" presStyleIdx="1" presStyleCnt="5"/>
      <dgm:spPr/>
    </dgm:pt>
    <dgm:pt modelId="{D1A3D5DF-78A1-4BD0-B99A-02CE986B9C57}" type="pres">
      <dgm:prSet presAssocID="{66FF70D7-D568-4D16-AF67-78983E8C4054}" presName="horz1" presStyleCnt="0"/>
      <dgm:spPr/>
    </dgm:pt>
    <dgm:pt modelId="{21BBA5B9-8865-4562-A4EB-63B3662954F0}" type="pres">
      <dgm:prSet presAssocID="{66FF70D7-D568-4D16-AF67-78983E8C4054}" presName="tx1" presStyleLbl="revTx" presStyleIdx="1" presStyleCnt="5"/>
      <dgm:spPr/>
    </dgm:pt>
    <dgm:pt modelId="{5B3600DE-6441-4EA4-90F9-D5FFA0726D8B}" type="pres">
      <dgm:prSet presAssocID="{66FF70D7-D568-4D16-AF67-78983E8C4054}" presName="vert1" presStyleCnt="0"/>
      <dgm:spPr/>
    </dgm:pt>
    <dgm:pt modelId="{C34B8D35-D0BB-4F42-B7A2-A3A8D628E814}" type="pres">
      <dgm:prSet presAssocID="{1B5DF755-30AA-4D90-8E00-3E478F67F699}" presName="thickLine" presStyleLbl="alignNode1" presStyleIdx="2" presStyleCnt="5"/>
      <dgm:spPr/>
    </dgm:pt>
    <dgm:pt modelId="{B4927D25-2FC5-497F-B927-56701EE5F859}" type="pres">
      <dgm:prSet presAssocID="{1B5DF755-30AA-4D90-8E00-3E478F67F699}" presName="horz1" presStyleCnt="0"/>
      <dgm:spPr/>
    </dgm:pt>
    <dgm:pt modelId="{45C4B339-907D-438C-8C4B-6167F0685037}" type="pres">
      <dgm:prSet presAssocID="{1B5DF755-30AA-4D90-8E00-3E478F67F699}" presName="tx1" presStyleLbl="revTx" presStyleIdx="2" presStyleCnt="5"/>
      <dgm:spPr/>
    </dgm:pt>
    <dgm:pt modelId="{ACF1525B-F1EB-4921-BCE1-471B356A92CD}" type="pres">
      <dgm:prSet presAssocID="{1B5DF755-30AA-4D90-8E00-3E478F67F699}" presName="vert1" presStyleCnt="0"/>
      <dgm:spPr/>
    </dgm:pt>
    <dgm:pt modelId="{519010F5-B532-4B83-BE56-B037D56AE761}" type="pres">
      <dgm:prSet presAssocID="{5ECFCB60-D9D6-4C78-9C32-251BCDE1FA9D}" presName="thickLine" presStyleLbl="alignNode1" presStyleIdx="3" presStyleCnt="5"/>
      <dgm:spPr/>
    </dgm:pt>
    <dgm:pt modelId="{CF9E004B-546D-42C9-BB1A-29992CD25899}" type="pres">
      <dgm:prSet presAssocID="{5ECFCB60-D9D6-4C78-9C32-251BCDE1FA9D}" presName="horz1" presStyleCnt="0"/>
      <dgm:spPr/>
    </dgm:pt>
    <dgm:pt modelId="{B51BF306-DC89-4AC1-A5F1-A0530E3895EA}" type="pres">
      <dgm:prSet presAssocID="{5ECFCB60-D9D6-4C78-9C32-251BCDE1FA9D}" presName="tx1" presStyleLbl="revTx" presStyleIdx="3" presStyleCnt="5"/>
      <dgm:spPr/>
    </dgm:pt>
    <dgm:pt modelId="{C1C1A1E8-851E-4D08-A2A0-64CD03132352}" type="pres">
      <dgm:prSet presAssocID="{5ECFCB60-D9D6-4C78-9C32-251BCDE1FA9D}" presName="vert1" presStyleCnt="0"/>
      <dgm:spPr/>
    </dgm:pt>
    <dgm:pt modelId="{0847362C-4FEE-4FD1-80A5-7A38B6A8F0E0}" type="pres">
      <dgm:prSet presAssocID="{E59FB9C7-34AD-4ED9-9F8C-53C70340C751}" presName="thickLine" presStyleLbl="alignNode1" presStyleIdx="4" presStyleCnt="5"/>
      <dgm:spPr/>
    </dgm:pt>
    <dgm:pt modelId="{D80A1583-C574-4806-8B7B-58F0CAF47620}" type="pres">
      <dgm:prSet presAssocID="{E59FB9C7-34AD-4ED9-9F8C-53C70340C751}" presName="horz1" presStyleCnt="0"/>
      <dgm:spPr/>
    </dgm:pt>
    <dgm:pt modelId="{979C733F-3E00-4D62-B43F-DFADFB8A9E79}" type="pres">
      <dgm:prSet presAssocID="{E59FB9C7-34AD-4ED9-9F8C-53C70340C751}" presName="tx1" presStyleLbl="revTx" presStyleIdx="4" presStyleCnt="5"/>
      <dgm:spPr/>
    </dgm:pt>
    <dgm:pt modelId="{529AE8B6-A565-4C9C-A184-2DC4076B0990}" type="pres">
      <dgm:prSet presAssocID="{E59FB9C7-34AD-4ED9-9F8C-53C70340C751}" presName="vert1" presStyleCnt="0"/>
      <dgm:spPr/>
    </dgm:pt>
  </dgm:ptLst>
  <dgm:cxnLst>
    <dgm:cxn modelId="{86F1E41C-5508-45FF-A1F7-99B2673E8AB7}" type="presOf" srcId="{66FF70D7-D568-4D16-AF67-78983E8C4054}" destId="{21BBA5B9-8865-4562-A4EB-63B3662954F0}" srcOrd="0" destOrd="0" presId="urn:microsoft.com/office/officeart/2008/layout/LinedList"/>
    <dgm:cxn modelId="{500D0A2D-12BA-4343-895F-29712605EF29}" srcId="{50F7DF7D-F136-42FD-9D5C-3909B83EF28B}" destId="{66FF70D7-D568-4D16-AF67-78983E8C4054}" srcOrd="1" destOrd="0" parTransId="{E05BB1C9-964F-46BB-A067-DC2549F71CF2}" sibTransId="{7D6308C6-D045-4018-A6B3-76D6D09E597F}"/>
    <dgm:cxn modelId="{01DFBA3A-3511-4BB9-A3C3-DFBDC90E04EF}" type="presOf" srcId="{E59FB9C7-34AD-4ED9-9F8C-53C70340C751}" destId="{979C733F-3E00-4D62-B43F-DFADFB8A9E79}" srcOrd="0" destOrd="0" presId="urn:microsoft.com/office/officeart/2008/layout/LinedList"/>
    <dgm:cxn modelId="{C58BE043-D4EE-4C42-AC3F-45C88EA23B4A}" type="presOf" srcId="{50F7DF7D-F136-42FD-9D5C-3909B83EF28B}" destId="{5E683A19-3943-4B63-B7EA-19F6FE11BFCB}" srcOrd="0" destOrd="0" presId="urn:microsoft.com/office/officeart/2008/layout/LinedList"/>
    <dgm:cxn modelId="{3A787E64-214E-41C3-809B-AD037AC4B2A9}" srcId="{50F7DF7D-F136-42FD-9D5C-3909B83EF28B}" destId="{1B5DF755-30AA-4D90-8E00-3E478F67F699}" srcOrd="2" destOrd="0" parTransId="{9C804E61-E5C5-45C7-94F1-1C14E356EFA7}" sibTransId="{1C6D38E3-557D-4A97-A9AA-ED65CA13980D}"/>
    <dgm:cxn modelId="{F3FBF3B7-A5EA-44BB-A0CE-9DEEBE22DE5B}" type="presOf" srcId="{1B5DF755-30AA-4D90-8E00-3E478F67F699}" destId="{45C4B339-907D-438C-8C4B-6167F0685037}" srcOrd="0" destOrd="0" presId="urn:microsoft.com/office/officeart/2008/layout/LinedList"/>
    <dgm:cxn modelId="{287F89C1-49B4-4820-A98F-1B367A6BBB45}" type="presOf" srcId="{2FA73FA7-0D59-4343-8DCB-9082823A786D}" destId="{FBA2238C-FFF5-45FB-9B34-6EDA75893999}" srcOrd="0" destOrd="0" presId="urn:microsoft.com/office/officeart/2008/layout/LinedList"/>
    <dgm:cxn modelId="{921CA8C3-0B35-4552-9D19-08FE2DB0E1E3}" srcId="{50F7DF7D-F136-42FD-9D5C-3909B83EF28B}" destId="{E59FB9C7-34AD-4ED9-9F8C-53C70340C751}" srcOrd="4" destOrd="0" parTransId="{78009F8A-513D-4752-A212-98BD8C2470B6}" sibTransId="{FCB2DBB8-2B2C-4532-AB3D-E5EC778B8F70}"/>
    <dgm:cxn modelId="{9938BEC6-A028-44CF-87B6-5086680CE5E0}" srcId="{50F7DF7D-F136-42FD-9D5C-3909B83EF28B}" destId="{2FA73FA7-0D59-4343-8DCB-9082823A786D}" srcOrd="0" destOrd="0" parTransId="{70645D6F-FCD4-4C1D-B327-0C98F00A47B5}" sibTransId="{24257C81-0CA2-4E3C-8089-BBE45497F1AE}"/>
    <dgm:cxn modelId="{072806E0-64E8-4640-8FEE-BB716C13DA18}" type="presOf" srcId="{5ECFCB60-D9D6-4C78-9C32-251BCDE1FA9D}" destId="{B51BF306-DC89-4AC1-A5F1-A0530E3895EA}" srcOrd="0" destOrd="0" presId="urn:microsoft.com/office/officeart/2008/layout/LinedList"/>
    <dgm:cxn modelId="{7E3397F3-16C5-4D5C-8221-61A0AC24BC23}" srcId="{50F7DF7D-F136-42FD-9D5C-3909B83EF28B}" destId="{5ECFCB60-D9D6-4C78-9C32-251BCDE1FA9D}" srcOrd="3" destOrd="0" parTransId="{8FD4E4D0-FAA7-444D-BFD6-7FB259BC3B8A}" sibTransId="{D7DFC878-500F-4AE0-AE9A-D85D75224887}"/>
    <dgm:cxn modelId="{2B412E37-98A7-4104-81B0-D4CD3CC44EEA}" type="presParOf" srcId="{5E683A19-3943-4B63-B7EA-19F6FE11BFCB}" destId="{0A608CB1-E5C4-494D-A3C4-388593B7995A}" srcOrd="0" destOrd="0" presId="urn:microsoft.com/office/officeart/2008/layout/LinedList"/>
    <dgm:cxn modelId="{51BB3BEB-6F36-46A7-9F95-D1FE3FB6F8B4}" type="presParOf" srcId="{5E683A19-3943-4B63-B7EA-19F6FE11BFCB}" destId="{03406C53-8A1E-446E-AEDB-29E7204477DF}" srcOrd="1" destOrd="0" presId="urn:microsoft.com/office/officeart/2008/layout/LinedList"/>
    <dgm:cxn modelId="{5CE87BC6-D142-4030-8205-FDF44A0AE0DA}" type="presParOf" srcId="{03406C53-8A1E-446E-AEDB-29E7204477DF}" destId="{FBA2238C-FFF5-45FB-9B34-6EDA75893999}" srcOrd="0" destOrd="0" presId="urn:microsoft.com/office/officeart/2008/layout/LinedList"/>
    <dgm:cxn modelId="{91EC8057-2CCD-4FDF-B334-2BDEFE27DBD3}" type="presParOf" srcId="{03406C53-8A1E-446E-AEDB-29E7204477DF}" destId="{C77A8BC7-7CC8-4614-A310-39C8870FAC91}" srcOrd="1" destOrd="0" presId="urn:microsoft.com/office/officeart/2008/layout/LinedList"/>
    <dgm:cxn modelId="{E0364593-637C-4723-A3BA-F315475BC7C5}" type="presParOf" srcId="{5E683A19-3943-4B63-B7EA-19F6FE11BFCB}" destId="{55C6EB41-9FFE-4DAB-8D7D-BFDACC7CEB67}" srcOrd="2" destOrd="0" presId="urn:microsoft.com/office/officeart/2008/layout/LinedList"/>
    <dgm:cxn modelId="{16700082-904B-4E38-AADD-D82A3878A8EF}" type="presParOf" srcId="{5E683A19-3943-4B63-B7EA-19F6FE11BFCB}" destId="{D1A3D5DF-78A1-4BD0-B99A-02CE986B9C57}" srcOrd="3" destOrd="0" presId="urn:microsoft.com/office/officeart/2008/layout/LinedList"/>
    <dgm:cxn modelId="{F86A5FD0-A3E9-4BC6-8BA7-60D8D9238E8A}" type="presParOf" srcId="{D1A3D5DF-78A1-4BD0-B99A-02CE986B9C57}" destId="{21BBA5B9-8865-4562-A4EB-63B3662954F0}" srcOrd="0" destOrd="0" presId="urn:microsoft.com/office/officeart/2008/layout/LinedList"/>
    <dgm:cxn modelId="{E051CA69-EFFD-4BC8-9D6F-01279609DDBC}" type="presParOf" srcId="{D1A3D5DF-78A1-4BD0-B99A-02CE986B9C57}" destId="{5B3600DE-6441-4EA4-90F9-D5FFA0726D8B}" srcOrd="1" destOrd="0" presId="urn:microsoft.com/office/officeart/2008/layout/LinedList"/>
    <dgm:cxn modelId="{E7DE5A23-9130-4230-B2BE-1541CDB375C3}" type="presParOf" srcId="{5E683A19-3943-4B63-B7EA-19F6FE11BFCB}" destId="{C34B8D35-D0BB-4F42-B7A2-A3A8D628E814}" srcOrd="4" destOrd="0" presId="urn:microsoft.com/office/officeart/2008/layout/LinedList"/>
    <dgm:cxn modelId="{C3F9D153-1A7A-48A5-B62C-08DAD56A15AB}" type="presParOf" srcId="{5E683A19-3943-4B63-B7EA-19F6FE11BFCB}" destId="{B4927D25-2FC5-497F-B927-56701EE5F859}" srcOrd="5" destOrd="0" presId="urn:microsoft.com/office/officeart/2008/layout/LinedList"/>
    <dgm:cxn modelId="{C64C33DD-04A1-43AF-9B0D-1F2A7D8391F5}" type="presParOf" srcId="{B4927D25-2FC5-497F-B927-56701EE5F859}" destId="{45C4B339-907D-438C-8C4B-6167F0685037}" srcOrd="0" destOrd="0" presId="urn:microsoft.com/office/officeart/2008/layout/LinedList"/>
    <dgm:cxn modelId="{9BF58767-AD84-49B3-9137-929AFE9D05B1}" type="presParOf" srcId="{B4927D25-2FC5-497F-B927-56701EE5F859}" destId="{ACF1525B-F1EB-4921-BCE1-471B356A92CD}" srcOrd="1" destOrd="0" presId="urn:microsoft.com/office/officeart/2008/layout/LinedList"/>
    <dgm:cxn modelId="{08E20DFB-7022-4705-8472-0A994600E656}" type="presParOf" srcId="{5E683A19-3943-4B63-B7EA-19F6FE11BFCB}" destId="{519010F5-B532-4B83-BE56-B037D56AE761}" srcOrd="6" destOrd="0" presId="urn:microsoft.com/office/officeart/2008/layout/LinedList"/>
    <dgm:cxn modelId="{C7A59835-15A7-4112-B4BD-8719DEF91044}" type="presParOf" srcId="{5E683A19-3943-4B63-B7EA-19F6FE11BFCB}" destId="{CF9E004B-546D-42C9-BB1A-29992CD25899}" srcOrd="7" destOrd="0" presId="urn:microsoft.com/office/officeart/2008/layout/LinedList"/>
    <dgm:cxn modelId="{3DF45727-0BE2-41AC-9A6A-F298FDD4A711}" type="presParOf" srcId="{CF9E004B-546D-42C9-BB1A-29992CD25899}" destId="{B51BF306-DC89-4AC1-A5F1-A0530E3895EA}" srcOrd="0" destOrd="0" presId="urn:microsoft.com/office/officeart/2008/layout/LinedList"/>
    <dgm:cxn modelId="{81838F96-78E9-495A-A23C-A488A3916D9A}" type="presParOf" srcId="{CF9E004B-546D-42C9-BB1A-29992CD25899}" destId="{C1C1A1E8-851E-4D08-A2A0-64CD03132352}" srcOrd="1" destOrd="0" presId="urn:microsoft.com/office/officeart/2008/layout/LinedList"/>
    <dgm:cxn modelId="{09E29750-8217-4558-AC85-BA5630B93915}" type="presParOf" srcId="{5E683A19-3943-4B63-B7EA-19F6FE11BFCB}" destId="{0847362C-4FEE-4FD1-80A5-7A38B6A8F0E0}" srcOrd="8" destOrd="0" presId="urn:microsoft.com/office/officeart/2008/layout/LinedList"/>
    <dgm:cxn modelId="{34B74136-E0BB-4126-9A95-F6054D395AE7}" type="presParOf" srcId="{5E683A19-3943-4B63-B7EA-19F6FE11BFCB}" destId="{D80A1583-C574-4806-8B7B-58F0CAF47620}" srcOrd="9" destOrd="0" presId="urn:microsoft.com/office/officeart/2008/layout/LinedList"/>
    <dgm:cxn modelId="{9F7A6594-980F-4E6D-9869-5AD0A1B0A555}" type="presParOf" srcId="{D80A1583-C574-4806-8B7B-58F0CAF47620}" destId="{979C733F-3E00-4D62-B43F-DFADFB8A9E79}" srcOrd="0" destOrd="0" presId="urn:microsoft.com/office/officeart/2008/layout/LinedList"/>
    <dgm:cxn modelId="{3FA3617B-3EB4-4D12-BFC2-0B546A58A2D7}" type="presParOf" srcId="{D80A1583-C574-4806-8B7B-58F0CAF47620}" destId="{529AE8B6-A565-4C9C-A184-2DC4076B099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C0630F-2B39-44CC-8D49-A4FF608FAE4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92D89A-877D-449B-8BFF-164950B8289B}">
      <dgm:prSet custT="1"/>
      <dgm:spPr/>
      <dgm:t>
        <a:bodyPr/>
        <a:lstStyle/>
        <a:p>
          <a:r>
            <a:rPr lang="en-US" sz="2500" b="1" u="sng" dirty="0">
              <a:latin typeface="Times New Roman" panose="02020603050405020304" pitchFamily="18" charset="0"/>
              <a:cs typeface="Times New Roman" panose="02020603050405020304" pitchFamily="18" charset="0"/>
            </a:rPr>
            <a:t>Timing</a:t>
          </a:r>
        </a:p>
        <a:p>
          <a:r>
            <a:rPr lang="en-US" sz="2000" dirty="0">
              <a:latin typeface="Times New Roman" panose="02020603050405020304" pitchFamily="18" charset="0"/>
              <a:cs typeface="Times New Roman" panose="02020603050405020304" pitchFamily="18" charset="0"/>
            </a:rPr>
            <a:t>Post-disaster</a:t>
          </a:r>
        </a:p>
      </dgm:t>
    </dgm:pt>
    <dgm:pt modelId="{F34DF65A-CE05-42C7-B720-994404B20C36}" type="parTrans" cxnId="{48423EE5-0B54-454C-920B-DD01BD8192E0}">
      <dgm:prSet/>
      <dgm:spPr/>
      <dgm:t>
        <a:bodyPr/>
        <a:lstStyle/>
        <a:p>
          <a:endParaRPr lang="en-US"/>
        </a:p>
      </dgm:t>
    </dgm:pt>
    <dgm:pt modelId="{2BA177D7-3E2A-4DA0-947B-2650B3F9E886}" type="sibTrans" cxnId="{48423EE5-0B54-454C-920B-DD01BD8192E0}">
      <dgm:prSet/>
      <dgm:spPr/>
      <dgm:t>
        <a:bodyPr/>
        <a:lstStyle/>
        <a:p>
          <a:endParaRPr lang="en-US"/>
        </a:p>
      </dgm:t>
    </dgm:pt>
    <dgm:pt modelId="{D0AEDA58-7E0E-4EA0-86F4-C73FEC020D13}">
      <dgm:prSet custT="1"/>
      <dgm:spPr/>
      <dgm:t>
        <a:bodyPr/>
        <a:lstStyle/>
        <a:p>
          <a:r>
            <a:rPr lang="en-US" sz="2500" b="1" u="sng" dirty="0">
              <a:latin typeface="Times New Roman" panose="02020603050405020304" pitchFamily="18" charset="0"/>
              <a:cs typeface="Times New Roman" panose="02020603050405020304" pitchFamily="18" charset="0"/>
            </a:rPr>
            <a:t>Funding</a:t>
          </a:r>
        </a:p>
        <a:p>
          <a:r>
            <a:rPr lang="en-US" sz="2000" dirty="0">
              <a:latin typeface="Times New Roman" panose="02020603050405020304" pitchFamily="18" charset="0"/>
              <a:cs typeface="Times New Roman" panose="02020603050405020304" pitchFamily="18" charset="0"/>
            </a:rPr>
            <a:t>Capped funding based on other Stafford Act costs</a:t>
          </a:r>
        </a:p>
      </dgm:t>
    </dgm:pt>
    <dgm:pt modelId="{F4EDE4E1-2A26-46B1-A0E6-04D56B248ECE}" type="parTrans" cxnId="{9D0AB77C-84D7-464C-8F17-D5C2891153F4}">
      <dgm:prSet/>
      <dgm:spPr/>
      <dgm:t>
        <a:bodyPr/>
        <a:lstStyle/>
        <a:p>
          <a:endParaRPr lang="en-US"/>
        </a:p>
      </dgm:t>
    </dgm:pt>
    <dgm:pt modelId="{649A11BF-7E3C-4903-A97A-06A7EC650CC5}" type="sibTrans" cxnId="{9D0AB77C-84D7-464C-8F17-D5C2891153F4}">
      <dgm:prSet/>
      <dgm:spPr/>
      <dgm:t>
        <a:bodyPr/>
        <a:lstStyle/>
        <a:p>
          <a:endParaRPr lang="en-US"/>
        </a:p>
      </dgm:t>
    </dgm:pt>
    <dgm:pt modelId="{0D10EF74-AA1F-42F6-9A57-1BBC2CFBC62B}">
      <dgm:prSet custT="1"/>
      <dgm:spPr/>
      <dgm:t>
        <a:bodyPr/>
        <a:lstStyle/>
        <a:p>
          <a:r>
            <a:rPr lang="en-US" sz="2500" b="1" u="sng" dirty="0">
              <a:latin typeface="Times New Roman" panose="02020603050405020304" pitchFamily="18" charset="0"/>
              <a:cs typeface="Times New Roman" panose="02020603050405020304" pitchFamily="18" charset="0"/>
            </a:rPr>
            <a:t>Where</a:t>
          </a:r>
        </a:p>
        <a:p>
          <a:r>
            <a:rPr lang="en-US" sz="2000" dirty="0">
              <a:latin typeface="Times New Roman" panose="02020603050405020304" pitchFamily="18" charset="0"/>
              <a:cs typeface="Times New Roman" panose="02020603050405020304" pitchFamily="18" charset="0"/>
            </a:rPr>
            <a:t>Funding not limited to damaged facilities or geographic areas</a:t>
          </a:r>
        </a:p>
      </dgm:t>
    </dgm:pt>
    <dgm:pt modelId="{1EB081BB-3367-4AF8-82A7-2AEE63A0E6B0}" type="parTrans" cxnId="{A2C371ED-1115-4852-A50F-EAA89D98EC4F}">
      <dgm:prSet/>
      <dgm:spPr/>
      <dgm:t>
        <a:bodyPr/>
        <a:lstStyle/>
        <a:p>
          <a:endParaRPr lang="en-US"/>
        </a:p>
      </dgm:t>
    </dgm:pt>
    <dgm:pt modelId="{BC078736-7DF7-4C0E-AC4D-5FEACBD9507F}" type="sibTrans" cxnId="{A2C371ED-1115-4852-A50F-EAA89D98EC4F}">
      <dgm:prSet/>
      <dgm:spPr/>
      <dgm:t>
        <a:bodyPr/>
        <a:lstStyle/>
        <a:p>
          <a:endParaRPr lang="en-US"/>
        </a:p>
      </dgm:t>
    </dgm:pt>
    <dgm:pt modelId="{4C1E52AE-6008-4B4C-8836-5C7BC26AC0C5}">
      <dgm:prSet custT="1"/>
      <dgm:spPr/>
      <dgm:t>
        <a:bodyPr/>
        <a:lstStyle/>
        <a:p>
          <a:r>
            <a:rPr lang="en-US" sz="2500" b="1" u="sng" dirty="0">
              <a:latin typeface="Times New Roman" panose="02020603050405020304" pitchFamily="18" charset="0"/>
              <a:cs typeface="Times New Roman" panose="02020603050405020304" pitchFamily="18" charset="0"/>
            </a:rPr>
            <a:t>What</a:t>
          </a:r>
        </a:p>
        <a:p>
          <a:r>
            <a:rPr lang="en-US" sz="2000" dirty="0">
              <a:latin typeface="Times New Roman" panose="02020603050405020304" pitchFamily="18" charset="0"/>
              <a:cs typeface="Times New Roman" panose="02020603050405020304" pitchFamily="18" charset="0"/>
            </a:rPr>
            <a:t>Multi-hazard projects </a:t>
          </a:r>
        </a:p>
      </dgm:t>
    </dgm:pt>
    <dgm:pt modelId="{6FFBB466-93C8-4FFB-93C8-125AEA293204}" type="parTrans" cxnId="{0F0917C2-5BE9-436E-A358-AA44156B849B}">
      <dgm:prSet/>
      <dgm:spPr/>
      <dgm:t>
        <a:bodyPr/>
        <a:lstStyle/>
        <a:p>
          <a:endParaRPr lang="en-US"/>
        </a:p>
      </dgm:t>
    </dgm:pt>
    <dgm:pt modelId="{338CEC7D-FABB-4983-8C05-7769A7DB22AC}" type="sibTrans" cxnId="{0F0917C2-5BE9-436E-A358-AA44156B849B}">
      <dgm:prSet/>
      <dgm:spPr/>
      <dgm:t>
        <a:bodyPr/>
        <a:lstStyle/>
        <a:p>
          <a:endParaRPr lang="en-US"/>
        </a:p>
      </dgm:t>
    </dgm:pt>
    <dgm:pt modelId="{3CD3BEA7-F5ED-4ED6-BB17-D0E622AB117F}">
      <dgm:prSet custT="1"/>
      <dgm:spPr/>
      <dgm:t>
        <a:bodyPr/>
        <a:lstStyle/>
        <a:p>
          <a:r>
            <a:rPr lang="en-US" sz="2500" b="1" u="sng" dirty="0">
              <a:latin typeface="Times New Roman" panose="02020603050405020304" pitchFamily="18" charset="0"/>
              <a:cs typeface="Times New Roman" panose="02020603050405020304" pitchFamily="18" charset="0"/>
            </a:rPr>
            <a:t>Match</a:t>
          </a:r>
        </a:p>
        <a:p>
          <a:r>
            <a:rPr lang="en-US" sz="2000" dirty="0">
              <a:latin typeface="Times New Roman" panose="02020603050405020304" pitchFamily="18" charset="0"/>
              <a:cs typeface="Times New Roman" panose="02020603050405020304" pitchFamily="18" charset="0"/>
            </a:rPr>
            <a:t>Typically 25%</a:t>
          </a:r>
        </a:p>
      </dgm:t>
    </dgm:pt>
    <dgm:pt modelId="{B01D4514-6C25-4B0D-B815-1128B9375C0D}" type="parTrans" cxnId="{90F0CE67-0039-49C3-9459-D008EEF5B9A3}">
      <dgm:prSet/>
      <dgm:spPr/>
      <dgm:t>
        <a:bodyPr/>
        <a:lstStyle/>
        <a:p>
          <a:endParaRPr lang="en-US"/>
        </a:p>
      </dgm:t>
    </dgm:pt>
    <dgm:pt modelId="{A36B7AD6-FFCE-4EC0-B63D-5488CAF9D506}" type="sibTrans" cxnId="{90F0CE67-0039-49C3-9459-D008EEF5B9A3}">
      <dgm:prSet/>
      <dgm:spPr/>
      <dgm:t>
        <a:bodyPr/>
        <a:lstStyle/>
        <a:p>
          <a:endParaRPr lang="en-US"/>
        </a:p>
      </dgm:t>
    </dgm:pt>
    <dgm:pt modelId="{C97E5BD4-A9EA-46BA-A1EC-B3C67DB244CC}" type="pres">
      <dgm:prSet presAssocID="{C0C0630F-2B39-44CC-8D49-A4FF608FAE44}" presName="vert0" presStyleCnt="0">
        <dgm:presLayoutVars>
          <dgm:dir/>
          <dgm:animOne val="branch"/>
          <dgm:animLvl val="lvl"/>
        </dgm:presLayoutVars>
      </dgm:prSet>
      <dgm:spPr/>
    </dgm:pt>
    <dgm:pt modelId="{3987C91B-8C52-4F55-9791-FDF317D74FD3}" type="pres">
      <dgm:prSet presAssocID="{A392D89A-877D-449B-8BFF-164950B8289B}" presName="thickLine" presStyleLbl="alignNode1" presStyleIdx="0" presStyleCnt="5"/>
      <dgm:spPr/>
    </dgm:pt>
    <dgm:pt modelId="{84129E33-5620-4CB4-BD57-528C0BC879D4}" type="pres">
      <dgm:prSet presAssocID="{A392D89A-877D-449B-8BFF-164950B8289B}" presName="horz1" presStyleCnt="0"/>
      <dgm:spPr/>
    </dgm:pt>
    <dgm:pt modelId="{2FD02B6A-EC99-4700-959C-21488A474B92}" type="pres">
      <dgm:prSet presAssocID="{A392D89A-877D-449B-8BFF-164950B8289B}" presName="tx1" presStyleLbl="revTx" presStyleIdx="0" presStyleCnt="5"/>
      <dgm:spPr/>
    </dgm:pt>
    <dgm:pt modelId="{E0ACFE74-A0BB-4DA4-A9F0-2E585E5787F7}" type="pres">
      <dgm:prSet presAssocID="{A392D89A-877D-449B-8BFF-164950B8289B}" presName="vert1" presStyleCnt="0"/>
      <dgm:spPr/>
    </dgm:pt>
    <dgm:pt modelId="{377D31AF-6992-41C0-8115-7F2F115483AD}" type="pres">
      <dgm:prSet presAssocID="{D0AEDA58-7E0E-4EA0-86F4-C73FEC020D13}" presName="thickLine" presStyleLbl="alignNode1" presStyleIdx="1" presStyleCnt="5"/>
      <dgm:spPr/>
    </dgm:pt>
    <dgm:pt modelId="{9B8F9DAE-002D-4329-965F-E07914A9762A}" type="pres">
      <dgm:prSet presAssocID="{D0AEDA58-7E0E-4EA0-86F4-C73FEC020D13}" presName="horz1" presStyleCnt="0"/>
      <dgm:spPr/>
    </dgm:pt>
    <dgm:pt modelId="{7B1AA0AC-C16B-42E7-A80E-C4025C8EDABC}" type="pres">
      <dgm:prSet presAssocID="{D0AEDA58-7E0E-4EA0-86F4-C73FEC020D13}" presName="tx1" presStyleLbl="revTx" presStyleIdx="1" presStyleCnt="5"/>
      <dgm:spPr/>
    </dgm:pt>
    <dgm:pt modelId="{4C7DACFD-C9DB-4D10-A781-2B5847AAE971}" type="pres">
      <dgm:prSet presAssocID="{D0AEDA58-7E0E-4EA0-86F4-C73FEC020D13}" presName="vert1" presStyleCnt="0"/>
      <dgm:spPr/>
    </dgm:pt>
    <dgm:pt modelId="{60991168-6B34-4C21-AAB4-42927103F372}" type="pres">
      <dgm:prSet presAssocID="{0D10EF74-AA1F-42F6-9A57-1BBC2CFBC62B}" presName="thickLine" presStyleLbl="alignNode1" presStyleIdx="2" presStyleCnt="5"/>
      <dgm:spPr/>
    </dgm:pt>
    <dgm:pt modelId="{416172A0-7076-4773-85C8-C6338E36D8FF}" type="pres">
      <dgm:prSet presAssocID="{0D10EF74-AA1F-42F6-9A57-1BBC2CFBC62B}" presName="horz1" presStyleCnt="0"/>
      <dgm:spPr/>
    </dgm:pt>
    <dgm:pt modelId="{9F158144-4D81-4433-91F5-63B555F734DD}" type="pres">
      <dgm:prSet presAssocID="{0D10EF74-AA1F-42F6-9A57-1BBC2CFBC62B}" presName="tx1" presStyleLbl="revTx" presStyleIdx="2" presStyleCnt="5"/>
      <dgm:spPr/>
    </dgm:pt>
    <dgm:pt modelId="{5D9F9ECE-BB2C-499C-AFA8-614F1B2F10CF}" type="pres">
      <dgm:prSet presAssocID="{0D10EF74-AA1F-42F6-9A57-1BBC2CFBC62B}" presName="vert1" presStyleCnt="0"/>
      <dgm:spPr/>
    </dgm:pt>
    <dgm:pt modelId="{7836D98E-CB70-441C-9BE5-850968F12FDF}" type="pres">
      <dgm:prSet presAssocID="{4C1E52AE-6008-4B4C-8836-5C7BC26AC0C5}" presName="thickLine" presStyleLbl="alignNode1" presStyleIdx="3" presStyleCnt="5"/>
      <dgm:spPr/>
    </dgm:pt>
    <dgm:pt modelId="{60C3F179-D14C-4161-B867-D04EC2A55CE5}" type="pres">
      <dgm:prSet presAssocID="{4C1E52AE-6008-4B4C-8836-5C7BC26AC0C5}" presName="horz1" presStyleCnt="0"/>
      <dgm:spPr/>
    </dgm:pt>
    <dgm:pt modelId="{DD083974-A291-4F8D-B123-3BDFEDBD8D4A}" type="pres">
      <dgm:prSet presAssocID="{4C1E52AE-6008-4B4C-8836-5C7BC26AC0C5}" presName="tx1" presStyleLbl="revTx" presStyleIdx="3" presStyleCnt="5"/>
      <dgm:spPr/>
    </dgm:pt>
    <dgm:pt modelId="{16F7DB16-358A-48EF-ABAA-D6C8B07B94AF}" type="pres">
      <dgm:prSet presAssocID="{4C1E52AE-6008-4B4C-8836-5C7BC26AC0C5}" presName="vert1" presStyleCnt="0"/>
      <dgm:spPr/>
    </dgm:pt>
    <dgm:pt modelId="{54E13400-117E-47E1-B439-DFD22427151D}" type="pres">
      <dgm:prSet presAssocID="{3CD3BEA7-F5ED-4ED6-BB17-D0E622AB117F}" presName="thickLine" presStyleLbl="alignNode1" presStyleIdx="4" presStyleCnt="5"/>
      <dgm:spPr/>
    </dgm:pt>
    <dgm:pt modelId="{E44D5B9B-4C58-4F15-B344-2DC043BFC498}" type="pres">
      <dgm:prSet presAssocID="{3CD3BEA7-F5ED-4ED6-BB17-D0E622AB117F}" presName="horz1" presStyleCnt="0"/>
      <dgm:spPr/>
    </dgm:pt>
    <dgm:pt modelId="{CD1593AE-B253-4A6C-AB8C-6AD7E508929A}" type="pres">
      <dgm:prSet presAssocID="{3CD3BEA7-F5ED-4ED6-BB17-D0E622AB117F}" presName="tx1" presStyleLbl="revTx" presStyleIdx="4" presStyleCnt="5"/>
      <dgm:spPr/>
    </dgm:pt>
    <dgm:pt modelId="{0D5B4E8B-5684-4C2E-85D7-229E9C74FC18}" type="pres">
      <dgm:prSet presAssocID="{3CD3BEA7-F5ED-4ED6-BB17-D0E622AB117F}" presName="vert1" presStyleCnt="0"/>
      <dgm:spPr/>
    </dgm:pt>
  </dgm:ptLst>
  <dgm:cxnLst>
    <dgm:cxn modelId="{5D9DF316-091B-4D2D-9DCE-ED26AB11C146}" type="presOf" srcId="{3CD3BEA7-F5ED-4ED6-BB17-D0E622AB117F}" destId="{CD1593AE-B253-4A6C-AB8C-6AD7E508929A}" srcOrd="0" destOrd="0" presId="urn:microsoft.com/office/officeart/2008/layout/LinedList"/>
    <dgm:cxn modelId="{90F0CE67-0039-49C3-9459-D008EEF5B9A3}" srcId="{C0C0630F-2B39-44CC-8D49-A4FF608FAE44}" destId="{3CD3BEA7-F5ED-4ED6-BB17-D0E622AB117F}" srcOrd="4" destOrd="0" parTransId="{B01D4514-6C25-4B0D-B815-1128B9375C0D}" sibTransId="{A36B7AD6-FFCE-4EC0-B63D-5488CAF9D506}"/>
    <dgm:cxn modelId="{53618751-7210-4092-B2F2-21F616D12F29}" type="presOf" srcId="{4C1E52AE-6008-4B4C-8836-5C7BC26AC0C5}" destId="{DD083974-A291-4F8D-B123-3BDFEDBD8D4A}" srcOrd="0" destOrd="0" presId="urn:microsoft.com/office/officeart/2008/layout/LinedList"/>
    <dgm:cxn modelId="{9D0AB77C-84D7-464C-8F17-D5C2891153F4}" srcId="{C0C0630F-2B39-44CC-8D49-A4FF608FAE44}" destId="{D0AEDA58-7E0E-4EA0-86F4-C73FEC020D13}" srcOrd="1" destOrd="0" parTransId="{F4EDE4E1-2A26-46B1-A0E6-04D56B248ECE}" sibTransId="{649A11BF-7E3C-4903-A97A-06A7EC650CC5}"/>
    <dgm:cxn modelId="{A6A113BA-24DC-4B2D-97C4-0CA762FC54D4}" type="presOf" srcId="{C0C0630F-2B39-44CC-8D49-A4FF608FAE44}" destId="{C97E5BD4-A9EA-46BA-A1EC-B3C67DB244CC}" srcOrd="0" destOrd="0" presId="urn:microsoft.com/office/officeart/2008/layout/LinedList"/>
    <dgm:cxn modelId="{0F0917C2-5BE9-436E-A358-AA44156B849B}" srcId="{C0C0630F-2B39-44CC-8D49-A4FF608FAE44}" destId="{4C1E52AE-6008-4B4C-8836-5C7BC26AC0C5}" srcOrd="3" destOrd="0" parTransId="{6FFBB466-93C8-4FFB-93C8-125AEA293204}" sibTransId="{338CEC7D-FABB-4983-8C05-7769A7DB22AC}"/>
    <dgm:cxn modelId="{AD7D3BCB-EC5A-4147-8927-BFF1E1EE799A}" type="presOf" srcId="{A392D89A-877D-449B-8BFF-164950B8289B}" destId="{2FD02B6A-EC99-4700-959C-21488A474B92}" srcOrd="0" destOrd="0" presId="urn:microsoft.com/office/officeart/2008/layout/LinedList"/>
    <dgm:cxn modelId="{48423EE5-0B54-454C-920B-DD01BD8192E0}" srcId="{C0C0630F-2B39-44CC-8D49-A4FF608FAE44}" destId="{A392D89A-877D-449B-8BFF-164950B8289B}" srcOrd="0" destOrd="0" parTransId="{F34DF65A-CE05-42C7-B720-994404B20C36}" sibTransId="{2BA177D7-3E2A-4DA0-947B-2650B3F9E886}"/>
    <dgm:cxn modelId="{48E820E6-CB8D-4792-A0FA-533182733401}" type="presOf" srcId="{D0AEDA58-7E0E-4EA0-86F4-C73FEC020D13}" destId="{7B1AA0AC-C16B-42E7-A80E-C4025C8EDABC}" srcOrd="0" destOrd="0" presId="urn:microsoft.com/office/officeart/2008/layout/LinedList"/>
    <dgm:cxn modelId="{A2C371ED-1115-4852-A50F-EAA89D98EC4F}" srcId="{C0C0630F-2B39-44CC-8D49-A4FF608FAE44}" destId="{0D10EF74-AA1F-42F6-9A57-1BBC2CFBC62B}" srcOrd="2" destOrd="0" parTransId="{1EB081BB-3367-4AF8-82A7-2AEE63A0E6B0}" sibTransId="{BC078736-7DF7-4C0E-AC4D-5FEACBD9507F}"/>
    <dgm:cxn modelId="{D40B4EFC-6C9C-4615-AE92-9A79CBE0FA7A}" type="presOf" srcId="{0D10EF74-AA1F-42F6-9A57-1BBC2CFBC62B}" destId="{9F158144-4D81-4433-91F5-63B555F734DD}" srcOrd="0" destOrd="0" presId="urn:microsoft.com/office/officeart/2008/layout/LinedList"/>
    <dgm:cxn modelId="{4E477A97-31DE-4337-A3F2-C2670B285B99}" type="presParOf" srcId="{C97E5BD4-A9EA-46BA-A1EC-B3C67DB244CC}" destId="{3987C91B-8C52-4F55-9791-FDF317D74FD3}" srcOrd="0" destOrd="0" presId="urn:microsoft.com/office/officeart/2008/layout/LinedList"/>
    <dgm:cxn modelId="{7C0773F1-DAC0-4125-8C79-D20FABAE30DD}" type="presParOf" srcId="{C97E5BD4-A9EA-46BA-A1EC-B3C67DB244CC}" destId="{84129E33-5620-4CB4-BD57-528C0BC879D4}" srcOrd="1" destOrd="0" presId="urn:microsoft.com/office/officeart/2008/layout/LinedList"/>
    <dgm:cxn modelId="{ADF455FF-C885-4122-A5FF-D5BC4966B7A7}" type="presParOf" srcId="{84129E33-5620-4CB4-BD57-528C0BC879D4}" destId="{2FD02B6A-EC99-4700-959C-21488A474B92}" srcOrd="0" destOrd="0" presId="urn:microsoft.com/office/officeart/2008/layout/LinedList"/>
    <dgm:cxn modelId="{1683356E-3B56-4301-9F59-E23F2807F686}" type="presParOf" srcId="{84129E33-5620-4CB4-BD57-528C0BC879D4}" destId="{E0ACFE74-A0BB-4DA4-A9F0-2E585E5787F7}" srcOrd="1" destOrd="0" presId="urn:microsoft.com/office/officeart/2008/layout/LinedList"/>
    <dgm:cxn modelId="{042347B2-CACB-472E-8BE7-CBAB0D09CBDE}" type="presParOf" srcId="{C97E5BD4-A9EA-46BA-A1EC-B3C67DB244CC}" destId="{377D31AF-6992-41C0-8115-7F2F115483AD}" srcOrd="2" destOrd="0" presId="urn:microsoft.com/office/officeart/2008/layout/LinedList"/>
    <dgm:cxn modelId="{C57220FE-C7C2-45EC-8DAD-8DEEFE35D40C}" type="presParOf" srcId="{C97E5BD4-A9EA-46BA-A1EC-B3C67DB244CC}" destId="{9B8F9DAE-002D-4329-965F-E07914A9762A}" srcOrd="3" destOrd="0" presId="urn:microsoft.com/office/officeart/2008/layout/LinedList"/>
    <dgm:cxn modelId="{CF0E14F2-672C-4491-AC95-06EE002297F8}" type="presParOf" srcId="{9B8F9DAE-002D-4329-965F-E07914A9762A}" destId="{7B1AA0AC-C16B-42E7-A80E-C4025C8EDABC}" srcOrd="0" destOrd="0" presId="urn:microsoft.com/office/officeart/2008/layout/LinedList"/>
    <dgm:cxn modelId="{FFE8D226-9C74-46A3-8600-3A0F7E1D3C6C}" type="presParOf" srcId="{9B8F9DAE-002D-4329-965F-E07914A9762A}" destId="{4C7DACFD-C9DB-4D10-A781-2B5847AAE971}" srcOrd="1" destOrd="0" presId="urn:microsoft.com/office/officeart/2008/layout/LinedList"/>
    <dgm:cxn modelId="{A405093E-B77D-4FD4-8BEF-C6F335B3B212}" type="presParOf" srcId="{C97E5BD4-A9EA-46BA-A1EC-B3C67DB244CC}" destId="{60991168-6B34-4C21-AAB4-42927103F372}" srcOrd="4" destOrd="0" presId="urn:microsoft.com/office/officeart/2008/layout/LinedList"/>
    <dgm:cxn modelId="{0878D150-857D-483D-8C93-5ADEBC943565}" type="presParOf" srcId="{C97E5BD4-A9EA-46BA-A1EC-B3C67DB244CC}" destId="{416172A0-7076-4773-85C8-C6338E36D8FF}" srcOrd="5" destOrd="0" presId="urn:microsoft.com/office/officeart/2008/layout/LinedList"/>
    <dgm:cxn modelId="{16A7C965-BB72-4ED1-A68C-2815183DD035}" type="presParOf" srcId="{416172A0-7076-4773-85C8-C6338E36D8FF}" destId="{9F158144-4D81-4433-91F5-63B555F734DD}" srcOrd="0" destOrd="0" presId="urn:microsoft.com/office/officeart/2008/layout/LinedList"/>
    <dgm:cxn modelId="{CC1E0A90-999D-4A52-BD8E-642E9AEB7515}" type="presParOf" srcId="{416172A0-7076-4773-85C8-C6338E36D8FF}" destId="{5D9F9ECE-BB2C-499C-AFA8-614F1B2F10CF}" srcOrd="1" destOrd="0" presId="urn:microsoft.com/office/officeart/2008/layout/LinedList"/>
    <dgm:cxn modelId="{8B9F24BC-88E4-45F9-BC8E-26405A0FBA83}" type="presParOf" srcId="{C97E5BD4-A9EA-46BA-A1EC-B3C67DB244CC}" destId="{7836D98E-CB70-441C-9BE5-850968F12FDF}" srcOrd="6" destOrd="0" presId="urn:microsoft.com/office/officeart/2008/layout/LinedList"/>
    <dgm:cxn modelId="{CEDAF850-08C4-426B-85B7-51B67B5BC9E5}" type="presParOf" srcId="{C97E5BD4-A9EA-46BA-A1EC-B3C67DB244CC}" destId="{60C3F179-D14C-4161-B867-D04EC2A55CE5}" srcOrd="7" destOrd="0" presId="urn:microsoft.com/office/officeart/2008/layout/LinedList"/>
    <dgm:cxn modelId="{89DD7B50-966D-4D88-B648-990C597DCF62}" type="presParOf" srcId="{60C3F179-D14C-4161-B867-D04EC2A55CE5}" destId="{DD083974-A291-4F8D-B123-3BDFEDBD8D4A}" srcOrd="0" destOrd="0" presId="urn:microsoft.com/office/officeart/2008/layout/LinedList"/>
    <dgm:cxn modelId="{0F8BDC94-6012-4F9B-890F-58ABDDCE2F05}" type="presParOf" srcId="{60C3F179-D14C-4161-B867-D04EC2A55CE5}" destId="{16F7DB16-358A-48EF-ABAA-D6C8B07B94AF}" srcOrd="1" destOrd="0" presId="urn:microsoft.com/office/officeart/2008/layout/LinedList"/>
    <dgm:cxn modelId="{7577C1BB-7EF8-4CF5-844A-C879A8BFE47D}" type="presParOf" srcId="{C97E5BD4-A9EA-46BA-A1EC-B3C67DB244CC}" destId="{54E13400-117E-47E1-B439-DFD22427151D}" srcOrd="8" destOrd="0" presId="urn:microsoft.com/office/officeart/2008/layout/LinedList"/>
    <dgm:cxn modelId="{61DD1A48-729F-47D9-8BF6-F8E9FE86F810}" type="presParOf" srcId="{C97E5BD4-A9EA-46BA-A1EC-B3C67DB244CC}" destId="{E44D5B9B-4C58-4F15-B344-2DC043BFC498}" srcOrd="9" destOrd="0" presId="urn:microsoft.com/office/officeart/2008/layout/LinedList"/>
    <dgm:cxn modelId="{5809455A-5153-4678-A78E-90BD078AA4F9}" type="presParOf" srcId="{E44D5B9B-4C58-4F15-B344-2DC043BFC498}" destId="{CD1593AE-B253-4A6C-AB8C-6AD7E508929A}" srcOrd="0" destOrd="0" presId="urn:microsoft.com/office/officeart/2008/layout/LinedList"/>
    <dgm:cxn modelId="{66C6EE0B-CDBA-4BC2-9F39-54EBA6C97CCE}" type="presParOf" srcId="{E44D5B9B-4C58-4F15-B344-2DC043BFC498}" destId="{0D5B4E8B-5684-4C2E-85D7-229E9C74FC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C0630F-2B39-44CC-8D49-A4FF608FAE44}"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A392D89A-877D-449B-8BFF-164950B8289B}">
      <dgm:prSet custT="1"/>
      <dgm:spPr/>
      <dgm:t>
        <a:bodyPr/>
        <a:lstStyle/>
        <a:p>
          <a:r>
            <a:rPr lang="en-US" sz="2500" b="1" u="sng" dirty="0">
              <a:latin typeface="Times New Roman" panose="02020603050405020304" pitchFamily="18" charset="0"/>
              <a:cs typeface="Times New Roman" panose="02020603050405020304" pitchFamily="18" charset="0"/>
            </a:rPr>
            <a:t>Timing</a:t>
          </a:r>
        </a:p>
        <a:p>
          <a:r>
            <a:rPr lang="en-US" sz="2000" dirty="0">
              <a:latin typeface="Times New Roman" panose="02020603050405020304" pitchFamily="18" charset="0"/>
              <a:cs typeface="Times New Roman" panose="02020603050405020304" pitchFamily="18" charset="0"/>
            </a:rPr>
            <a:t>Post-disaster</a:t>
          </a:r>
        </a:p>
      </dgm:t>
    </dgm:pt>
    <dgm:pt modelId="{F34DF65A-CE05-42C7-B720-994404B20C36}" type="parTrans" cxnId="{48423EE5-0B54-454C-920B-DD01BD8192E0}">
      <dgm:prSet/>
      <dgm:spPr/>
      <dgm:t>
        <a:bodyPr/>
        <a:lstStyle/>
        <a:p>
          <a:endParaRPr lang="en-US"/>
        </a:p>
      </dgm:t>
    </dgm:pt>
    <dgm:pt modelId="{2BA177D7-3E2A-4DA0-947B-2650B3F9E886}" type="sibTrans" cxnId="{48423EE5-0B54-454C-920B-DD01BD8192E0}">
      <dgm:prSet/>
      <dgm:spPr/>
      <dgm:t>
        <a:bodyPr/>
        <a:lstStyle/>
        <a:p>
          <a:endParaRPr lang="en-US"/>
        </a:p>
      </dgm:t>
    </dgm:pt>
    <dgm:pt modelId="{D0AEDA58-7E0E-4EA0-86F4-C73FEC020D13}">
      <dgm:prSet custT="1"/>
      <dgm:spPr/>
      <dgm:t>
        <a:bodyPr/>
        <a:lstStyle/>
        <a:p>
          <a:r>
            <a:rPr lang="en-US" sz="2500" b="1" u="sng" dirty="0">
              <a:latin typeface="Times New Roman" panose="02020603050405020304" pitchFamily="18" charset="0"/>
              <a:cs typeface="Times New Roman" panose="02020603050405020304" pitchFamily="18" charset="0"/>
            </a:rPr>
            <a:t>Funding</a:t>
          </a:r>
        </a:p>
        <a:p>
          <a:r>
            <a:rPr lang="en-US" sz="2000" dirty="0">
              <a:latin typeface="Times New Roman" panose="02020603050405020304" pitchFamily="18" charset="0"/>
              <a:cs typeface="Times New Roman" panose="02020603050405020304" pitchFamily="18" charset="0"/>
            </a:rPr>
            <a:t>Funding is based on national aggregate calculation based on an average of historical FMAG declarations from the past 10 years.</a:t>
          </a:r>
        </a:p>
      </dgm:t>
    </dgm:pt>
    <dgm:pt modelId="{F4EDE4E1-2A26-46B1-A0E6-04D56B248ECE}" type="parTrans" cxnId="{9D0AB77C-84D7-464C-8F17-D5C2891153F4}">
      <dgm:prSet/>
      <dgm:spPr/>
      <dgm:t>
        <a:bodyPr/>
        <a:lstStyle/>
        <a:p>
          <a:endParaRPr lang="en-US"/>
        </a:p>
      </dgm:t>
    </dgm:pt>
    <dgm:pt modelId="{649A11BF-7E3C-4903-A97A-06A7EC650CC5}" type="sibTrans" cxnId="{9D0AB77C-84D7-464C-8F17-D5C2891153F4}">
      <dgm:prSet/>
      <dgm:spPr/>
      <dgm:t>
        <a:bodyPr/>
        <a:lstStyle/>
        <a:p>
          <a:endParaRPr lang="en-US"/>
        </a:p>
      </dgm:t>
    </dgm:pt>
    <dgm:pt modelId="{0D10EF74-AA1F-42F6-9A57-1BBC2CFBC62B}">
      <dgm:prSet custT="1"/>
      <dgm:spPr/>
      <dgm:t>
        <a:bodyPr/>
        <a:lstStyle/>
        <a:p>
          <a:r>
            <a:rPr lang="en-US" sz="2500" b="1" u="sng" dirty="0">
              <a:latin typeface="Times New Roman" panose="02020603050405020304" pitchFamily="18" charset="0"/>
              <a:cs typeface="Times New Roman" panose="02020603050405020304" pitchFamily="18" charset="0"/>
            </a:rPr>
            <a:t>Where</a:t>
          </a:r>
        </a:p>
        <a:p>
          <a:r>
            <a:rPr lang="en-US" sz="2000" dirty="0">
              <a:latin typeface="Times New Roman" panose="02020603050405020304" pitchFamily="18" charset="0"/>
              <a:cs typeface="Times New Roman" panose="02020603050405020304" pitchFamily="18" charset="0"/>
            </a:rPr>
            <a:t>Funding not limited to damaged facilities or geographic areas</a:t>
          </a:r>
        </a:p>
      </dgm:t>
    </dgm:pt>
    <dgm:pt modelId="{1EB081BB-3367-4AF8-82A7-2AEE63A0E6B0}" type="parTrans" cxnId="{A2C371ED-1115-4852-A50F-EAA89D98EC4F}">
      <dgm:prSet/>
      <dgm:spPr/>
      <dgm:t>
        <a:bodyPr/>
        <a:lstStyle/>
        <a:p>
          <a:endParaRPr lang="en-US"/>
        </a:p>
      </dgm:t>
    </dgm:pt>
    <dgm:pt modelId="{BC078736-7DF7-4C0E-AC4D-5FEACBD9507F}" type="sibTrans" cxnId="{A2C371ED-1115-4852-A50F-EAA89D98EC4F}">
      <dgm:prSet/>
      <dgm:spPr/>
      <dgm:t>
        <a:bodyPr/>
        <a:lstStyle/>
        <a:p>
          <a:endParaRPr lang="en-US"/>
        </a:p>
      </dgm:t>
    </dgm:pt>
    <dgm:pt modelId="{4C1E52AE-6008-4B4C-8836-5C7BC26AC0C5}">
      <dgm:prSet custT="1"/>
      <dgm:spPr/>
      <dgm:t>
        <a:bodyPr/>
        <a:lstStyle/>
        <a:p>
          <a:r>
            <a:rPr lang="en-US" sz="2500" b="1" u="sng" dirty="0">
              <a:latin typeface="Times New Roman" panose="02020603050405020304" pitchFamily="18" charset="0"/>
              <a:cs typeface="Times New Roman" panose="02020603050405020304" pitchFamily="18" charset="0"/>
            </a:rPr>
            <a:t>What</a:t>
          </a:r>
        </a:p>
        <a:p>
          <a:r>
            <a:rPr lang="en-US" sz="2000" dirty="0">
              <a:latin typeface="Times New Roman" panose="02020603050405020304" pitchFamily="18" charset="0"/>
              <a:cs typeface="Times New Roman" panose="02020603050405020304" pitchFamily="18" charset="0"/>
            </a:rPr>
            <a:t>Multi-hazard projects </a:t>
          </a:r>
        </a:p>
      </dgm:t>
    </dgm:pt>
    <dgm:pt modelId="{6FFBB466-93C8-4FFB-93C8-125AEA293204}" type="parTrans" cxnId="{0F0917C2-5BE9-436E-A358-AA44156B849B}">
      <dgm:prSet/>
      <dgm:spPr/>
      <dgm:t>
        <a:bodyPr/>
        <a:lstStyle/>
        <a:p>
          <a:endParaRPr lang="en-US"/>
        </a:p>
      </dgm:t>
    </dgm:pt>
    <dgm:pt modelId="{338CEC7D-FABB-4983-8C05-7769A7DB22AC}" type="sibTrans" cxnId="{0F0917C2-5BE9-436E-A358-AA44156B849B}">
      <dgm:prSet/>
      <dgm:spPr/>
      <dgm:t>
        <a:bodyPr/>
        <a:lstStyle/>
        <a:p>
          <a:endParaRPr lang="en-US"/>
        </a:p>
      </dgm:t>
    </dgm:pt>
    <dgm:pt modelId="{3CD3BEA7-F5ED-4ED6-BB17-D0E622AB117F}">
      <dgm:prSet custT="1"/>
      <dgm:spPr/>
      <dgm:t>
        <a:bodyPr/>
        <a:lstStyle/>
        <a:p>
          <a:r>
            <a:rPr lang="en-US" sz="2500" b="1" u="sng" dirty="0">
              <a:latin typeface="Times New Roman" panose="02020603050405020304" pitchFamily="18" charset="0"/>
              <a:cs typeface="Times New Roman" panose="02020603050405020304" pitchFamily="18" charset="0"/>
            </a:rPr>
            <a:t>Match</a:t>
          </a:r>
        </a:p>
        <a:p>
          <a:r>
            <a:rPr lang="en-US" sz="2000" dirty="0">
              <a:latin typeface="Times New Roman" panose="02020603050405020304" pitchFamily="18" charset="0"/>
              <a:cs typeface="Times New Roman" panose="02020603050405020304" pitchFamily="18" charset="0"/>
            </a:rPr>
            <a:t>Typically 25%</a:t>
          </a:r>
        </a:p>
      </dgm:t>
    </dgm:pt>
    <dgm:pt modelId="{B01D4514-6C25-4B0D-B815-1128B9375C0D}" type="parTrans" cxnId="{90F0CE67-0039-49C3-9459-D008EEF5B9A3}">
      <dgm:prSet/>
      <dgm:spPr/>
      <dgm:t>
        <a:bodyPr/>
        <a:lstStyle/>
        <a:p>
          <a:endParaRPr lang="en-US"/>
        </a:p>
      </dgm:t>
    </dgm:pt>
    <dgm:pt modelId="{A36B7AD6-FFCE-4EC0-B63D-5488CAF9D506}" type="sibTrans" cxnId="{90F0CE67-0039-49C3-9459-D008EEF5B9A3}">
      <dgm:prSet/>
      <dgm:spPr/>
      <dgm:t>
        <a:bodyPr/>
        <a:lstStyle/>
        <a:p>
          <a:endParaRPr lang="en-US"/>
        </a:p>
      </dgm:t>
    </dgm:pt>
    <dgm:pt modelId="{C97E5BD4-A9EA-46BA-A1EC-B3C67DB244CC}" type="pres">
      <dgm:prSet presAssocID="{C0C0630F-2B39-44CC-8D49-A4FF608FAE44}" presName="vert0" presStyleCnt="0">
        <dgm:presLayoutVars>
          <dgm:dir/>
          <dgm:animOne val="branch"/>
          <dgm:animLvl val="lvl"/>
        </dgm:presLayoutVars>
      </dgm:prSet>
      <dgm:spPr/>
    </dgm:pt>
    <dgm:pt modelId="{3987C91B-8C52-4F55-9791-FDF317D74FD3}" type="pres">
      <dgm:prSet presAssocID="{A392D89A-877D-449B-8BFF-164950B8289B}" presName="thickLine" presStyleLbl="alignNode1" presStyleIdx="0" presStyleCnt="5"/>
      <dgm:spPr/>
    </dgm:pt>
    <dgm:pt modelId="{84129E33-5620-4CB4-BD57-528C0BC879D4}" type="pres">
      <dgm:prSet presAssocID="{A392D89A-877D-449B-8BFF-164950B8289B}" presName="horz1" presStyleCnt="0"/>
      <dgm:spPr/>
    </dgm:pt>
    <dgm:pt modelId="{2FD02B6A-EC99-4700-959C-21488A474B92}" type="pres">
      <dgm:prSet presAssocID="{A392D89A-877D-449B-8BFF-164950B8289B}" presName="tx1" presStyleLbl="revTx" presStyleIdx="0" presStyleCnt="5"/>
      <dgm:spPr/>
    </dgm:pt>
    <dgm:pt modelId="{E0ACFE74-A0BB-4DA4-A9F0-2E585E5787F7}" type="pres">
      <dgm:prSet presAssocID="{A392D89A-877D-449B-8BFF-164950B8289B}" presName="vert1" presStyleCnt="0"/>
      <dgm:spPr/>
    </dgm:pt>
    <dgm:pt modelId="{377D31AF-6992-41C0-8115-7F2F115483AD}" type="pres">
      <dgm:prSet presAssocID="{D0AEDA58-7E0E-4EA0-86F4-C73FEC020D13}" presName="thickLine" presStyleLbl="alignNode1" presStyleIdx="1" presStyleCnt="5"/>
      <dgm:spPr/>
    </dgm:pt>
    <dgm:pt modelId="{9B8F9DAE-002D-4329-965F-E07914A9762A}" type="pres">
      <dgm:prSet presAssocID="{D0AEDA58-7E0E-4EA0-86F4-C73FEC020D13}" presName="horz1" presStyleCnt="0"/>
      <dgm:spPr/>
    </dgm:pt>
    <dgm:pt modelId="{7B1AA0AC-C16B-42E7-A80E-C4025C8EDABC}" type="pres">
      <dgm:prSet presAssocID="{D0AEDA58-7E0E-4EA0-86F4-C73FEC020D13}" presName="tx1" presStyleLbl="revTx" presStyleIdx="1" presStyleCnt="5" custScaleY="140800"/>
      <dgm:spPr/>
    </dgm:pt>
    <dgm:pt modelId="{4C7DACFD-C9DB-4D10-A781-2B5847AAE971}" type="pres">
      <dgm:prSet presAssocID="{D0AEDA58-7E0E-4EA0-86F4-C73FEC020D13}" presName="vert1" presStyleCnt="0"/>
      <dgm:spPr/>
    </dgm:pt>
    <dgm:pt modelId="{60991168-6B34-4C21-AAB4-42927103F372}" type="pres">
      <dgm:prSet presAssocID="{0D10EF74-AA1F-42F6-9A57-1BBC2CFBC62B}" presName="thickLine" presStyleLbl="alignNode1" presStyleIdx="2" presStyleCnt="5"/>
      <dgm:spPr/>
    </dgm:pt>
    <dgm:pt modelId="{416172A0-7076-4773-85C8-C6338E36D8FF}" type="pres">
      <dgm:prSet presAssocID="{0D10EF74-AA1F-42F6-9A57-1BBC2CFBC62B}" presName="horz1" presStyleCnt="0"/>
      <dgm:spPr/>
    </dgm:pt>
    <dgm:pt modelId="{9F158144-4D81-4433-91F5-63B555F734DD}" type="pres">
      <dgm:prSet presAssocID="{0D10EF74-AA1F-42F6-9A57-1BBC2CFBC62B}" presName="tx1" presStyleLbl="revTx" presStyleIdx="2" presStyleCnt="5" custScaleY="112905"/>
      <dgm:spPr/>
    </dgm:pt>
    <dgm:pt modelId="{5D9F9ECE-BB2C-499C-AFA8-614F1B2F10CF}" type="pres">
      <dgm:prSet presAssocID="{0D10EF74-AA1F-42F6-9A57-1BBC2CFBC62B}" presName="vert1" presStyleCnt="0"/>
      <dgm:spPr/>
    </dgm:pt>
    <dgm:pt modelId="{7836D98E-CB70-441C-9BE5-850968F12FDF}" type="pres">
      <dgm:prSet presAssocID="{4C1E52AE-6008-4B4C-8836-5C7BC26AC0C5}" presName="thickLine" presStyleLbl="alignNode1" presStyleIdx="3" presStyleCnt="5"/>
      <dgm:spPr/>
    </dgm:pt>
    <dgm:pt modelId="{60C3F179-D14C-4161-B867-D04EC2A55CE5}" type="pres">
      <dgm:prSet presAssocID="{4C1E52AE-6008-4B4C-8836-5C7BC26AC0C5}" presName="horz1" presStyleCnt="0"/>
      <dgm:spPr/>
    </dgm:pt>
    <dgm:pt modelId="{DD083974-A291-4F8D-B123-3BDFEDBD8D4A}" type="pres">
      <dgm:prSet presAssocID="{4C1E52AE-6008-4B4C-8836-5C7BC26AC0C5}" presName="tx1" presStyleLbl="revTx" presStyleIdx="3" presStyleCnt="5"/>
      <dgm:spPr/>
    </dgm:pt>
    <dgm:pt modelId="{16F7DB16-358A-48EF-ABAA-D6C8B07B94AF}" type="pres">
      <dgm:prSet presAssocID="{4C1E52AE-6008-4B4C-8836-5C7BC26AC0C5}" presName="vert1" presStyleCnt="0"/>
      <dgm:spPr/>
    </dgm:pt>
    <dgm:pt modelId="{54E13400-117E-47E1-B439-DFD22427151D}" type="pres">
      <dgm:prSet presAssocID="{3CD3BEA7-F5ED-4ED6-BB17-D0E622AB117F}" presName="thickLine" presStyleLbl="alignNode1" presStyleIdx="4" presStyleCnt="5"/>
      <dgm:spPr/>
    </dgm:pt>
    <dgm:pt modelId="{E44D5B9B-4C58-4F15-B344-2DC043BFC498}" type="pres">
      <dgm:prSet presAssocID="{3CD3BEA7-F5ED-4ED6-BB17-D0E622AB117F}" presName="horz1" presStyleCnt="0"/>
      <dgm:spPr/>
    </dgm:pt>
    <dgm:pt modelId="{CD1593AE-B253-4A6C-AB8C-6AD7E508929A}" type="pres">
      <dgm:prSet presAssocID="{3CD3BEA7-F5ED-4ED6-BB17-D0E622AB117F}" presName="tx1" presStyleLbl="revTx" presStyleIdx="4" presStyleCnt="5"/>
      <dgm:spPr/>
    </dgm:pt>
    <dgm:pt modelId="{0D5B4E8B-5684-4C2E-85D7-229E9C74FC18}" type="pres">
      <dgm:prSet presAssocID="{3CD3BEA7-F5ED-4ED6-BB17-D0E622AB117F}" presName="vert1" presStyleCnt="0"/>
      <dgm:spPr/>
    </dgm:pt>
  </dgm:ptLst>
  <dgm:cxnLst>
    <dgm:cxn modelId="{5D9DF316-091B-4D2D-9DCE-ED26AB11C146}" type="presOf" srcId="{3CD3BEA7-F5ED-4ED6-BB17-D0E622AB117F}" destId="{CD1593AE-B253-4A6C-AB8C-6AD7E508929A}" srcOrd="0" destOrd="0" presId="urn:microsoft.com/office/officeart/2008/layout/LinedList"/>
    <dgm:cxn modelId="{90F0CE67-0039-49C3-9459-D008EEF5B9A3}" srcId="{C0C0630F-2B39-44CC-8D49-A4FF608FAE44}" destId="{3CD3BEA7-F5ED-4ED6-BB17-D0E622AB117F}" srcOrd="4" destOrd="0" parTransId="{B01D4514-6C25-4B0D-B815-1128B9375C0D}" sibTransId="{A36B7AD6-FFCE-4EC0-B63D-5488CAF9D506}"/>
    <dgm:cxn modelId="{53618751-7210-4092-B2F2-21F616D12F29}" type="presOf" srcId="{4C1E52AE-6008-4B4C-8836-5C7BC26AC0C5}" destId="{DD083974-A291-4F8D-B123-3BDFEDBD8D4A}" srcOrd="0" destOrd="0" presId="urn:microsoft.com/office/officeart/2008/layout/LinedList"/>
    <dgm:cxn modelId="{9D0AB77C-84D7-464C-8F17-D5C2891153F4}" srcId="{C0C0630F-2B39-44CC-8D49-A4FF608FAE44}" destId="{D0AEDA58-7E0E-4EA0-86F4-C73FEC020D13}" srcOrd="1" destOrd="0" parTransId="{F4EDE4E1-2A26-46B1-A0E6-04D56B248ECE}" sibTransId="{649A11BF-7E3C-4903-A97A-06A7EC650CC5}"/>
    <dgm:cxn modelId="{A6A113BA-24DC-4B2D-97C4-0CA762FC54D4}" type="presOf" srcId="{C0C0630F-2B39-44CC-8D49-A4FF608FAE44}" destId="{C97E5BD4-A9EA-46BA-A1EC-B3C67DB244CC}" srcOrd="0" destOrd="0" presId="urn:microsoft.com/office/officeart/2008/layout/LinedList"/>
    <dgm:cxn modelId="{0F0917C2-5BE9-436E-A358-AA44156B849B}" srcId="{C0C0630F-2B39-44CC-8D49-A4FF608FAE44}" destId="{4C1E52AE-6008-4B4C-8836-5C7BC26AC0C5}" srcOrd="3" destOrd="0" parTransId="{6FFBB466-93C8-4FFB-93C8-125AEA293204}" sibTransId="{338CEC7D-FABB-4983-8C05-7769A7DB22AC}"/>
    <dgm:cxn modelId="{AD7D3BCB-EC5A-4147-8927-BFF1E1EE799A}" type="presOf" srcId="{A392D89A-877D-449B-8BFF-164950B8289B}" destId="{2FD02B6A-EC99-4700-959C-21488A474B92}" srcOrd="0" destOrd="0" presId="urn:microsoft.com/office/officeart/2008/layout/LinedList"/>
    <dgm:cxn modelId="{48423EE5-0B54-454C-920B-DD01BD8192E0}" srcId="{C0C0630F-2B39-44CC-8D49-A4FF608FAE44}" destId="{A392D89A-877D-449B-8BFF-164950B8289B}" srcOrd="0" destOrd="0" parTransId="{F34DF65A-CE05-42C7-B720-994404B20C36}" sibTransId="{2BA177D7-3E2A-4DA0-947B-2650B3F9E886}"/>
    <dgm:cxn modelId="{48E820E6-CB8D-4792-A0FA-533182733401}" type="presOf" srcId="{D0AEDA58-7E0E-4EA0-86F4-C73FEC020D13}" destId="{7B1AA0AC-C16B-42E7-A80E-C4025C8EDABC}" srcOrd="0" destOrd="0" presId="urn:microsoft.com/office/officeart/2008/layout/LinedList"/>
    <dgm:cxn modelId="{A2C371ED-1115-4852-A50F-EAA89D98EC4F}" srcId="{C0C0630F-2B39-44CC-8D49-A4FF608FAE44}" destId="{0D10EF74-AA1F-42F6-9A57-1BBC2CFBC62B}" srcOrd="2" destOrd="0" parTransId="{1EB081BB-3367-4AF8-82A7-2AEE63A0E6B0}" sibTransId="{BC078736-7DF7-4C0E-AC4D-5FEACBD9507F}"/>
    <dgm:cxn modelId="{D40B4EFC-6C9C-4615-AE92-9A79CBE0FA7A}" type="presOf" srcId="{0D10EF74-AA1F-42F6-9A57-1BBC2CFBC62B}" destId="{9F158144-4D81-4433-91F5-63B555F734DD}" srcOrd="0" destOrd="0" presId="urn:microsoft.com/office/officeart/2008/layout/LinedList"/>
    <dgm:cxn modelId="{4E477A97-31DE-4337-A3F2-C2670B285B99}" type="presParOf" srcId="{C97E5BD4-A9EA-46BA-A1EC-B3C67DB244CC}" destId="{3987C91B-8C52-4F55-9791-FDF317D74FD3}" srcOrd="0" destOrd="0" presId="urn:microsoft.com/office/officeart/2008/layout/LinedList"/>
    <dgm:cxn modelId="{7C0773F1-DAC0-4125-8C79-D20FABAE30DD}" type="presParOf" srcId="{C97E5BD4-A9EA-46BA-A1EC-B3C67DB244CC}" destId="{84129E33-5620-4CB4-BD57-528C0BC879D4}" srcOrd="1" destOrd="0" presId="urn:microsoft.com/office/officeart/2008/layout/LinedList"/>
    <dgm:cxn modelId="{ADF455FF-C885-4122-A5FF-D5BC4966B7A7}" type="presParOf" srcId="{84129E33-5620-4CB4-BD57-528C0BC879D4}" destId="{2FD02B6A-EC99-4700-959C-21488A474B92}" srcOrd="0" destOrd="0" presId="urn:microsoft.com/office/officeart/2008/layout/LinedList"/>
    <dgm:cxn modelId="{1683356E-3B56-4301-9F59-E23F2807F686}" type="presParOf" srcId="{84129E33-5620-4CB4-BD57-528C0BC879D4}" destId="{E0ACFE74-A0BB-4DA4-A9F0-2E585E5787F7}" srcOrd="1" destOrd="0" presId="urn:microsoft.com/office/officeart/2008/layout/LinedList"/>
    <dgm:cxn modelId="{042347B2-CACB-472E-8BE7-CBAB0D09CBDE}" type="presParOf" srcId="{C97E5BD4-A9EA-46BA-A1EC-B3C67DB244CC}" destId="{377D31AF-6992-41C0-8115-7F2F115483AD}" srcOrd="2" destOrd="0" presId="urn:microsoft.com/office/officeart/2008/layout/LinedList"/>
    <dgm:cxn modelId="{C57220FE-C7C2-45EC-8DAD-8DEEFE35D40C}" type="presParOf" srcId="{C97E5BD4-A9EA-46BA-A1EC-B3C67DB244CC}" destId="{9B8F9DAE-002D-4329-965F-E07914A9762A}" srcOrd="3" destOrd="0" presId="urn:microsoft.com/office/officeart/2008/layout/LinedList"/>
    <dgm:cxn modelId="{CF0E14F2-672C-4491-AC95-06EE002297F8}" type="presParOf" srcId="{9B8F9DAE-002D-4329-965F-E07914A9762A}" destId="{7B1AA0AC-C16B-42E7-A80E-C4025C8EDABC}" srcOrd="0" destOrd="0" presId="urn:microsoft.com/office/officeart/2008/layout/LinedList"/>
    <dgm:cxn modelId="{FFE8D226-9C74-46A3-8600-3A0F7E1D3C6C}" type="presParOf" srcId="{9B8F9DAE-002D-4329-965F-E07914A9762A}" destId="{4C7DACFD-C9DB-4D10-A781-2B5847AAE971}" srcOrd="1" destOrd="0" presId="urn:microsoft.com/office/officeart/2008/layout/LinedList"/>
    <dgm:cxn modelId="{A405093E-B77D-4FD4-8BEF-C6F335B3B212}" type="presParOf" srcId="{C97E5BD4-A9EA-46BA-A1EC-B3C67DB244CC}" destId="{60991168-6B34-4C21-AAB4-42927103F372}" srcOrd="4" destOrd="0" presId="urn:microsoft.com/office/officeart/2008/layout/LinedList"/>
    <dgm:cxn modelId="{0878D150-857D-483D-8C93-5ADEBC943565}" type="presParOf" srcId="{C97E5BD4-A9EA-46BA-A1EC-B3C67DB244CC}" destId="{416172A0-7076-4773-85C8-C6338E36D8FF}" srcOrd="5" destOrd="0" presId="urn:microsoft.com/office/officeart/2008/layout/LinedList"/>
    <dgm:cxn modelId="{16A7C965-BB72-4ED1-A68C-2815183DD035}" type="presParOf" srcId="{416172A0-7076-4773-85C8-C6338E36D8FF}" destId="{9F158144-4D81-4433-91F5-63B555F734DD}" srcOrd="0" destOrd="0" presId="urn:microsoft.com/office/officeart/2008/layout/LinedList"/>
    <dgm:cxn modelId="{CC1E0A90-999D-4A52-BD8E-642E9AEB7515}" type="presParOf" srcId="{416172A0-7076-4773-85C8-C6338E36D8FF}" destId="{5D9F9ECE-BB2C-499C-AFA8-614F1B2F10CF}" srcOrd="1" destOrd="0" presId="urn:microsoft.com/office/officeart/2008/layout/LinedList"/>
    <dgm:cxn modelId="{8B9F24BC-88E4-45F9-BC8E-26405A0FBA83}" type="presParOf" srcId="{C97E5BD4-A9EA-46BA-A1EC-B3C67DB244CC}" destId="{7836D98E-CB70-441C-9BE5-850968F12FDF}" srcOrd="6" destOrd="0" presId="urn:microsoft.com/office/officeart/2008/layout/LinedList"/>
    <dgm:cxn modelId="{CEDAF850-08C4-426B-85B7-51B67B5BC9E5}" type="presParOf" srcId="{C97E5BD4-A9EA-46BA-A1EC-B3C67DB244CC}" destId="{60C3F179-D14C-4161-B867-D04EC2A55CE5}" srcOrd="7" destOrd="0" presId="urn:microsoft.com/office/officeart/2008/layout/LinedList"/>
    <dgm:cxn modelId="{89DD7B50-966D-4D88-B648-990C597DCF62}" type="presParOf" srcId="{60C3F179-D14C-4161-B867-D04EC2A55CE5}" destId="{DD083974-A291-4F8D-B123-3BDFEDBD8D4A}" srcOrd="0" destOrd="0" presId="urn:microsoft.com/office/officeart/2008/layout/LinedList"/>
    <dgm:cxn modelId="{0F8BDC94-6012-4F9B-890F-58ABDDCE2F05}" type="presParOf" srcId="{60C3F179-D14C-4161-B867-D04EC2A55CE5}" destId="{16F7DB16-358A-48EF-ABAA-D6C8B07B94AF}" srcOrd="1" destOrd="0" presId="urn:microsoft.com/office/officeart/2008/layout/LinedList"/>
    <dgm:cxn modelId="{7577C1BB-7EF8-4CF5-844A-C879A8BFE47D}" type="presParOf" srcId="{C97E5BD4-A9EA-46BA-A1EC-B3C67DB244CC}" destId="{54E13400-117E-47E1-B439-DFD22427151D}" srcOrd="8" destOrd="0" presId="urn:microsoft.com/office/officeart/2008/layout/LinedList"/>
    <dgm:cxn modelId="{61DD1A48-729F-47D9-8BF6-F8E9FE86F810}" type="presParOf" srcId="{C97E5BD4-A9EA-46BA-A1EC-B3C67DB244CC}" destId="{E44D5B9B-4C58-4F15-B344-2DC043BFC498}" srcOrd="9" destOrd="0" presId="urn:microsoft.com/office/officeart/2008/layout/LinedList"/>
    <dgm:cxn modelId="{5809455A-5153-4678-A78E-90BD078AA4F9}" type="presParOf" srcId="{E44D5B9B-4C58-4F15-B344-2DC043BFC498}" destId="{CD1593AE-B253-4A6C-AB8C-6AD7E508929A}" srcOrd="0" destOrd="0" presId="urn:microsoft.com/office/officeart/2008/layout/LinedList"/>
    <dgm:cxn modelId="{66C6EE0B-CDBA-4BC2-9F39-54EBA6C97CCE}" type="presParOf" srcId="{E44D5B9B-4C58-4F15-B344-2DC043BFC498}" destId="{0D5B4E8B-5684-4C2E-85D7-229E9C74FC1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973A083-DBAF-4EFE-B12D-4A7D66ECADE7}"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126F9856-1267-48BF-9A3B-FA2DBFE3E0A2}">
      <dgm:prSet/>
      <dgm:spPr/>
      <dgm:t>
        <a:bodyPr/>
        <a:lstStyle/>
        <a:p>
          <a:pPr>
            <a:defRPr cap="all"/>
          </a:pPr>
          <a:r>
            <a:rPr lang="en-US" dirty="0">
              <a:latin typeface="Times New Roman" panose="02020603050405020304" pitchFamily="18" charset="0"/>
              <a:cs typeface="Times New Roman" panose="02020603050405020304" pitchFamily="18" charset="0"/>
            </a:rPr>
            <a:t>Project Scoping/AA</a:t>
          </a:r>
        </a:p>
      </dgm:t>
    </dgm:pt>
    <dgm:pt modelId="{470BE858-4015-4936-A01C-525C558B1CB6}" type="parTrans" cxnId="{F31C5312-A6F5-46B0-B4DC-0F2F6CA70165}">
      <dgm:prSet/>
      <dgm:spPr/>
      <dgm:t>
        <a:bodyPr/>
        <a:lstStyle/>
        <a:p>
          <a:endParaRPr lang="en-US"/>
        </a:p>
      </dgm:t>
    </dgm:pt>
    <dgm:pt modelId="{3587A560-E7E3-4DEB-922D-48ADC3253577}" type="sibTrans" cxnId="{F31C5312-A6F5-46B0-B4DC-0F2F6CA70165}">
      <dgm:prSet/>
      <dgm:spPr/>
      <dgm:t>
        <a:bodyPr/>
        <a:lstStyle/>
        <a:p>
          <a:endParaRPr lang="en-US"/>
        </a:p>
      </dgm:t>
    </dgm:pt>
    <dgm:pt modelId="{CDEC8309-7045-4FAC-9781-56C8FCEE0DA0}">
      <dgm:prSet/>
      <dgm:spPr/>
      <dgm:t>
        <a:bodyPr/>
        <a:lstStyle/>
        <a:p>
          <a:pPr>
            <a:defRPr cap="all"/>
          </a:pPr>
          <a:r>
            <a:rPr lang="en-US" dirty="0">
              <a:latin typeface="Times New Roman" panose="02020603050405020304" pitchFamily="18" charset="0"/>
              <a:cs typeface="Times New Roman" panose="02020603050405020304" pitchFamily="18" charset="0"/>
            </a:rPr>
            <a:t>Plans</a:t>
          </a:r>
        </a:p>
      </dgm:t>
    </dgm:pt>
    <dgm:pt modelId="{F5C07437-3B87-4343-B04C-7D4044C97E97}" type="parTrans" cxnId="{0158992F-06DF-4A9F-A043-BF853094D408}">
      <dgm:prSet/>
      <dgm:spPr/>
      <dgm:t>
        <a:bodyPr/>
        <a:lstStyle/>
        <a:p>
          <a:endParaRPr lang="en-US"/>
        </a:p>
      </dgm:t>
    </dgm:pt>
    <dgm:pt modelId="{94A16A52-3023-44BB-8217-60A36D1D5E8C}" type="sibTrans" cxnId="{0158992F-06DF-4A9F-A043-BF853094D408}">
      <dgm:prSet/>
      <dgm:spPr/>
      <dgm:t>
        <a:bodyPr/>
        <a:lstStyle/>
        <a:p>
          <a:endParaRPr lang="en-US"/>
        </a:p>
      </dgm:t>
    </dgm:pt>
    <dgm:pt modelId="{28E36F4E-789A-403E-BAEB-75C12CD33A9B}">
      <dgm:prSet/>
      <dgm:spPr/>
      <dgm:t>
        <a:bodyPr/>
        <a:lstStyle/>
        <a:p>
          <a:pPr>
            <a:defRPr cap="all"/>
          </a:pPr>
          <a:r>
            <a:rPr lang="en-US" dirty="0">
              <a:latin typeface="Times New Roman" panose="02020603050405020304" pitchFamily="18" charset="0"/>
              <a:cs typeface="Times New Roman" panose="02020603050405020304" pitchFamily="18" charset="0"/>
            </a:rPr>
            <a:t>Physical Projects</a:t>
          </a:r>
        </a:p>
      </dgm:t>
    </dgm:pt>
    <dgm:pt modelId="{B96E60CA-3D42-4F9F-90E7-85B6E00517DA}" type="parTrans" cxnId="{93E03334-EBB4-4826-B7E9-0599829F35E3}">
      <dgm:prSet/>
      <dgm:spPr/>
      <dgm:t>
        <a:bodyPr/>
        <a:lstStyle/>
        <a:p>
          <a:endParaRPr lang="en-US"/>
        </a:p>
      </dgm:t>
    </dgm:pt>
    <dgm:pt modelId="{287BAA5A-E157-4706-8F1B-F157F30DF1E9}" type="sibTrans" cxnId="{93E03334-EBB4-4826-B7E9-0599829F35E3}">
      <dgm:prSet/>
      <dgm:spPr/>
      <dgm:t>
        <a:bodyPr/>
        <a:lstStyle/>
        <a:p>
          <a:endParaRPr lang="en-US"/>
        </a:p>
      </dgm:t>
    </dgm:pt>
    <dgm:pt modelId="{94C72E48-E8CF-4A9B-9313-7B93C410E4C5}" type="pres">
      <dgm:prSet presAssocID="{1973A083-DBAF-4EFE-B12D-4A7D66ECADE7}" presName="root" presStyleCnt="0">
        <dgm:presLayoutVars>
          <dgm:dir/>
          <dgm:resizeHandles val="exact"/>
        </dgm:presLayoutVars>
      </dgm:prSet>
      <dgm:spPr/>
    </dgm:pt>
    <dgm:pt modelId="{DAED177C-A5F4-417D-88FC-F0713C8F5052}" type="pres">
      <dgm:prSet presAssocID="{126F9856-1267-48BF-9A3B-FA2DBFE3E0A2}" presName="compNode" presStyleCnt="0"/>
      <dgm:spPr/>
    </dgm:pt>
    <dgm:pt modelId="{FE7EA159-39A7-4434-9686-A5CAFBD1D15E}" type="pres">
      <dgm:prSet presAssocID="{126F9856-1267-48BF-9A3B-FA2DBFE3E0A2}" presName="iconBgRect" presStyleLbl="bgShp" presStyleIdx="0" presStyleCnt="3"/>
      <dgm:spPr>
        <a:prstGeom prst="round2DiagRect">
          <a:avLst>
            <a:gd name="adj1" fmla="val 29727"/>
            <a:gd name="adj2" fmla="val 0"/>
          </a:avLst>
        </a:prstGeom>
      </dgm:spPr>
    </dgm:pt>
    <dgm:pt modelId="{E253C545-13BC-4E4C-B874-B05FA019AB30}" type="pres">
      <dgm:prSet presAssocID="{126F9856-1267-48BF-9A3B-FA2DBFE3E0A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A4C34B23-51D8-4416-A931-516553E01030}" type="pres">
      <dgm:prSet presAssocID="{126F9856-1267-48BF-9A3B-FA2DBFE3E0A2}" presName="spaceRect" presStyleCnt="0"/>
      <dgm:spPr/>
    </dgm:pt>
    <dgm:pt modelId="{79FEA5C9-BB97-415B-B0A7-EDD88FD23E9C}" type="pres">
      <dgm:prSet presAssocID="{126F9856-1267-48BF-9A3B-FA2DBFE3E0A2}" presName="textRect" presStyleLbl="revTx" presStyleIdx="0" presStyleCnt="3">
        <dgm:presLayoutVars>
          <dgm:chMax val="1"/>
          <dgm:chPref val="1"/>
        </dgm:presLayoutVars>
      </dgm:prSet>
      <dgm:spPr/>
    </dgm:pt>
    <dgm:pt modelId="{8C5D2675-3F43-4A78-B90A-7C7B64F76A05}" type="pres">
      <dgm:prSet presAssocID="{3587A560-E7E3-4DEB-922D-48ADC3253577}" presName="sibTrans" presStyleCnt="0"/>
      <dgm:spPr/>
    </dgm:pt>
    <dgm:pt modelId="{BE7B1D89-A7C3-431B-9B91-9AE34D24D0D8}" type="pres">
      <dgm:prSet presAssocID="{CDEC8309-7045-4FAC-9781-56C8FCEE0DA0}" presName="compNode" presStyleCnt="0"/>
      <dgm:spPr/>
    </dgm:pt>
    <dgm:pt modelId="{8104A846-479C-44CD-9BB5-CCC32872067B}" type="pres">
      <dgm:prSet presAssocID="{CDEC8309-7045-4FAC-9781-56C8FCEE0DA0}" presName="iconBgRect" presStyleLbl="bgShp" presStyleIdx="1" presStyleCnt="3"/>
      <dgm:spPr>
        <a:prstGeom prst="round2DiagRect">
          <a:avLst>
            <a:gd name="adj1" fmla="val 29727"/>
            <a:gd name="adj2" fmla="val 0"/>
          </a:avLst>
        </a:prstGeom>
      </dgm:spPr>
    </dgm:pt>
    <dgm:pt modelId="{0E43113A-BDA4-4589-86C3-5CB757B408C9}" type="pres">
      <dgm:prSet presAssocID="{CDEC8309-7045-4FAC-9781-56C8FCEE0DA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D7473D2A-6B80-4BF2-83DC-05A8286F812E}" type="pres">
      <dgm:prSet presAssocID="{CDEC8309-7045-4FAC-9781-56C8FCEE0DA0}" presName="spaceRect" presStyleCnt="0"/>
      <dgm:spPr/>
    </dgm:pt>
    <dgm:pt modelId="{9ABD71FF-A674-4AD9-B27F-A6CC899DF42F}" type="pres">
      <dgm:prSet presAssocID="{CDEC8309-7045-4FAC-9781-56C8FCEE0DA0}" presName="textRect" presStyleLbl="revTx" presStyleIdx="1" presStyleCnt="3">
        <dgm:presLayoutVars>
          <dgm:chMax val="1"/>
          <dgm:chPref val="1"/>
        </dgm:presLayoutVars>
      </dgm:prSet>
      <dgm:spPr/>
    </dgm:pt>
    <dgm:pt modelId="{585D9845-87A2-498B-BE05-5382F37FDEAA}" type="pres">
      <dgm:prSet presAssocID="{94A16A52-3023-44BB-8217-60A36D1D5E8C}" presName="sibTrans" presStyleCnt="0"/>
      <dgm:spPr/>
    </dgm:pt>
    <dgm:pt modelId="{8661E330-ACBF-4D29-8DCD-9D8D8F40B19D}" type="pres">
      <dgm:prSet presAssocID="{28E36F4E-789A-403E-BAEB-75C12CD33A9B}" presName="compNode" presStyleCnt="0"/>
      <dgm:spPr/>
    </dgm:pt>
    <dgm:pt modelId="{8F1AF42E-C90E-476B-97E5-8B50E9A87052}" type="pres">
      <dgm:prSet presAssocID="{28E36F4E-789A-403E-BAEB-75C12CD33A9B}" presName="iconBgRect" presStyleLbl="bgShp" presStyleIdx="2" presStyleCnt="3"/>
      <dgm:spPr>
        <a:prstGeom prst="round2DiagRect">
          <a:avLst>
            <a:gd name="adj1" fmla="val 29727"/>
            <a:gd name="adj2" fmla="val 0"/>
          </a:avLst>
        </a:prstGeom>
      </dgm:spPr>
    </dgm:pt>
    <dgm:pt modelId="{08BE766F-0DFF-4904-B52B-BAB6CA85E3E4}" type="pres">
      <dgm:prSet presAssocID="{28E36F4E-789A-403E-BAEB-75C12CD33A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81F7EF5A-32BE-4E7C-BC34-60EC984B73AA}" type="pres">
      <dgm:prSet presAssocID="{28E36F4E-789A-403E-BAEB-75C12CD33A9B}" presName="spaceRect" presStyleCnt="0"/>
      <dgm:spPr/>
    </dgm:pt>
    <dgm:pt modelId="{4397FA52-261A-4165-95CA-1DBA5676BCAB}" type="pres">
      <dgm:prSet presAssocID="{28E36F4E-789A-403E-BAEB-75C12CD33A9B}" presName="textRect" presStyleLbl="revTx" presStyleIdx="2" presStyleCnt="3">
        <dgm:presLayoutVars>
          <dgm:chMax val="1"/>
          <dgm:chPref val="1"/>
        </dgm:presLayoutVars>
      </dgm:prSet>
      <dgm:spPr/>
    </dgm:pt>
  </dgm:ptLst>
  <dgm:cxnLst>
    <dgm:cxn modelId="{D5F67808-B452-4297-8AEA-C2F834B5F8BF}" type="presOf" srcId="{126F9856-1267-48BF-9A3B-FA2DBFE3E0A2}" destId="{79FEA5C9-BB97-415B-B0A7-EDD88FD23E9C}" srcOrd="0" destOrd="0" presId="urn:microsoft.com/office/officeart/2018/5/layout/IconLeafLabelList"/>
    <dgm:cxn modelId="{F31C5312-A6F5-46B0-B4DC-0F2F6CA70165}" srcId="{1973A083-DBAF-4EFE-B12D-4A7D66ECADE7}" destId="{126F9856-1267-48BF-9A3B-FA2DBFE3E0A2}" srcOrd="0" destOrd="0" parTransId="{470BE858-4015-4936-A01C-525C558B1CB6}" sibTransId="{3587A560-E7E3-4DEB-922D-48ADC3253577}"/>
    <dgm:cxn modelId="{0158992F-06DF-4A9F-A043-BF853094D408}" srcId="{1973A083-DBAF-4EFE-B12D-4A7D66ECADE7}" destId="{CDEC8309-7045-4FAC-9781-56C8FCEE0DA0}" srcOrd="1" destOrd="0" parTransId="{F5C07437-3B87-4343-B04C-7D4044C97E97}" sibTransId="{94A16A52-3023-44BB-8217-60A36D1D5E8C}"/>
    <dgm:cxn modelId="{93E03334-EBB4-4826-B7E9-0599829F35E3}" srcId="{1973A083-DBAF-4EFE-B12D-4A7D66ECADE7}" destId="{28E36F4E-789A-403E-BAEB-75C12CD33A9B}" srcOrd="2" destOrd="0" parTransId="{B96E60CA-3D42-4F9F-90E7-85B6E00517DA}" sibTransId="{287BAA5A-E157-4706-8F1B-F157F30DF1E9}"/>
    <dgm:cxn modelId="{4FECCF5F-7E10-4524-886B-2C13BDCB3F58}" type="presOf" srcId="{1973A083-DBAF-4EFE-B12D-4A7D66ECADE7}" destId="{94C72E48-E8CF-4A9B-9313-7B93C410E4C5}" srcOrd="0" destOrd="0" presId="urn:microsoft.com/office/officeart/2018/5/layout/IconLeafLabelList"/>
    <dgm:cxn modelId="{0E6A7E6C-B127-42E8-92B7-2F8E74812257}" type="presOf" srcId="{CDEC8309-7045-4FAC-9781-56C8FCEE0DA0}" destId="{9ABD71FF-A674-4AD9-B27F-A6CC899DF42F}" srcOrd="0" destOrd="0" presId="urn:microsoft.com/office/officeart/2018/5/layout/IconLeafLabelList"/>
    <dgm:cxn modelId="{F5FD01E1-72E0-48DE-A1BF-D263223E23BD}" type="presOf" srcId="{28E36F4E-789A-403E-BAEB-75C12CD33A9B}" destId="{4397FA52-261A-4165-95CA-1DBA5676BCAB}" srcOrd="0" destOrd="0" presId="urn:microsoft.com/office/officeart/2018/5/layout/IconLeafLabelList"/>
    <dgm:cxn modelId="{D06CCD02-EE5D-49E4-8D1E-C479263CA0BA}" type="presParOf" srcId="{94C72E48-E8CF-4A9B-9313-7B93C410E4C5}" destId="{DAED177C-A5F4-417D-88FC-F0713C8F5052}" srcOrd="0" destOrd="0" presId="urn:microsoft.com/office/officeart/2018/5/layout/IconLeafLabelList"/>
    <dgm:cxn modelId="{6C4DD941-52DE-4B8D-9359-FD65589AA377}" type="presParOf" srcId="{DAED177C-A5F4-417D-88FC-F0713C8F5052}" destId="{FE7EA159-39A7-4434-9686-A5CAFBD1D15E}" srcOrd="0" destOrd="0" presId="urn:microsoft.com/office/officeart/2018/5/layout/IconLeafLabelList"/>
    <dgm:cxn modelId="{981CFFF7-CEC8-497A-A28C-9E3B72B63FEC}" type="presParOf" srcId="{DAED177C-A5F4-417D-88FC-F0713C8F5052}" destId="{E253C545-13BC-4E4C-B874-B05FA019AB30}" srcOrd="1" destOrd="0" presId="urn:microsoft.com/office/officeart/2018/5/layout/IconLeafLabelList"/>
    <dgm:cxn modelId="{F860F164-937E-4F2B-B855-64C936296C8A}" type="presParOf" srcId="{DAED177C-A5F4-417D-88FC-F0713C8F5052}" destId="{A4C34B23-51D8-4416-A931-516553E01030}" srcOrd="2" destOrd="0" presId="urn:microsoft.com/office/officeart/2018/5/layout/IconLeafLabelList"/>
    <dgm:cxn modelId="{A5F35A17-E436-4544-B204-52BABBE03329}" type="presParOf" srcId="{DAED177C-A5F4-417D-88FC-F0713C8F5052}" destId="{79FEA5C9-BB97-415B-B0A7-EDD88FD23E9C}" srcOrd="3" destOrd="0" presId="urn:microsoft.com/office/officeart/2018/5/layout/IconLeafLabelList"/>
    <dgm:cxn modelId="{0C77FE8B-0708-4305-A34A-DD2D3B6A0DC3}" type="presParOf" srcId="{94C72E48-E8CF-4A9B-9313-7B93C410E4C5}" destId="{8C5D2675-3F43-4A78-B90A-7C7B64F76A05}" srcOrd="1" destOrd="0" presId="urn:microsoft.com/office/officeart/2018/5/layout/IconLeafLabelList"/>
    <dgm:cxn modelId="{44D7828B-6E29-4380-A740-49B55ED0ECA7}" type="presParOf" srcId="{94C72E48-E8CF-4A9B-9313-7B93C410E4C5}" destId="{BE7B1D89-A7C3-431B-9B91-9AE34D24D0D8}" srcOrd="2" destOrd="0" presId="urn:microsoft.com/office/officeart/2018/5/layout/IconLeafLabelList"/>
    <dgm:cxn modelId="{0BB5FB76-0D6E-4487-A64A-FF0D6A0FFF18}" type="presParOf" srcId="{BE7B1D89-A7C3-431B-9B91-9AE34D24D0D8}" destId="{8104A846-479C-44CD-9BB5-CCC32872067B}" srcOrd="0" destOrd="0" presId="urn:microsoft.com/office/officeart/2018/5/layout/IconLeafLabelList"/>
    <dgm:cxn modelId="{1F935AEC-EA65-4C7B-B72A-F5A5B74375E6}" type="presParOf" srcId="{BE7B1D89-A7C3-431B-9B91-9AE34D24D0D8}" destId="{0E43113A-BDA4-4589-86C3-5CB757B408C9}" srcOrd="1" destOrd="0" presId="urn:microsoft.com/office/officeart/2018/5/layout/IconLeafLabelList"/>
    <dgm:cxn modelId="{6104933B-0BAC-49FF-BE4F-94AC5D1EFB66}" type="presParOf" srcId="{BE7B1D89-A7C3-431B-9B91-9AE34D24D0D8}" destId="{D7473D2A-6B80-4BF2-83DC-05A8286F812E}" srcOrd="2" destOrd="0" presId="urn:microsoft.com/office/officeart/2018/5/layout/IconLeafLabelList"/>
    <dgm:cxn modelId="{031564FB-37B3-4951-93B0-527F396C22B4}" type="presParOf" srcId="{BE7B1D89-A7C3-431B-9B91-9AE34D24D0D8}" destId="{9ABD71FF-A674-4AD9-B27F-A6CC899DF42F}" srcOrd="3" destOrd="0" presId="urn:microsoft.com/office/officeart/2018/5/layout/IconLeafLabelList"/>
    <dgm:cxn modelId="{EBDF3351-7E8C-4DE6-9928-FE85A84B91BB}" type="presParOf" srcId="{94C72E48-E8CF-4A9B-9313-7B93C410E4C5}" destId="{585D9845-87A2-498B-BE05-5382F37FDEAA}" srcOrd="3" destOrd="0" presId="urn:microsoft.com/office/officeart/2018/5/layout/IconLeafLabelList"/>
    <dgm:cxn modelId="{EA0CBF0B-6C61-4CA8-A78B-59EE20F675EB}" type="presParOf" srcId="{94C72E48-E8CF-4A9B-9313-7B93C410E4C5}" destId="{8661E330-ACBF-4D29-8DCD-9D8D8F40B19D}" srcOrd="4" destOrd="0" presId="urn:microsoft.com/office/officeart/2018/5/layout/IconLeafLabelList"/>
    <dgm:cxn modelId="{0C5CE741-7E93-4490-9F5A-4F9D8D36FE4C}" type="presParOf" srcId="{8661E330-ACBF-4D29-8DCD-9D8D8F40B19D}" destId="{8F1AF42E-C90E-476B-97E5-8B50E9A87052}" srcOrd="0" destOrd="0" presId="urn:microsoft.com/office/officeart/2018/5/layout/IconLeafLabelList"/>
    <dgm:cxn modelId="{A38BADD3-5E7C-47AA-B843-A62A3F480C98}" type="presParOf" srcId="{8661E330-ACBF-4D29-8DCD-9D8D8F40B19D}" destId="{08BE766F-0DFF-4904-B52B-BAB6CA85E3E4}" srcOrd="1" destOrd="0" presId="urn:microsoft.com/office/officeart/2018/5/layout/IconLeafLabelList"/>
    <dgm:cxn modelId="{99234BD2-3908-4DB9-806B-81D2C7CEDD7D}" type="presParOf" srcId="{8661E330-ACBF-4D29-8DCD-9D8D8F40B19D}" destId="{81F7EF5A-32BE-4E7C-BC34-60EC984B73AA}" srcOrd="2" destOrd="0" presId="urn:microsoft.com/office/officeart/2018/5/layout/IconLeafLabelList"/>
    <dgm:cxn modelId="{DD1F9A38-5A34-4B9B-B556-C2DAEA468E92}" type="presParOf" srcId="{8661E330-ACBF-4D29-8DCD-9D8D8F40B19D}" destId="{4397FA52-261A-4165-95CA-1DBA5676BCAB}"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608CB1-E5C4-494D-A3C4-388593B7995A}">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A2238C-FFF5-45FB-9B34-6EDA75893999}">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Timing</a:t>
          </a:r>
          <a:r>
            <a:rPr lang="en-US" sz="2500" kern="1200" dirty="0">
              <a:latin typeface="Times New Roman" panose="02020603050405020304" pitchFamily="18" charset="0"/>
              <a:cs typeface="Times New Roman" panose="02020603050405020304" pitchFamily="18" charset="0"/>
            </a:rPr>
            <a:t> </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Annual nationally competitive application process</a:t>
          </a:r>
        </a:p>
      </dsp:txBody>
      <dsp:txXfrm>
        <a:off x="0" y="689"/>
        <a:ext cx="5098256" cy="1129706"/>
      </dsp:txXfrm>
    </dsp:sp>
    <dsp:sp modelId="{55C6EB41-9FFE-4DAB-8D7D-BFDACC7CEB67}">
      <dsp:nvSpPr>
        <dsp:cNvPr id="0" name=""/>
        <dsp:cNvSpPr/>
      </dsp:nvSpPr>
      <dsp:spPr>
        <a:xfrm>
          <a:off x="0" y="1130396"/>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1BBA5B9-8865-4562-A4EB-63B3662954F0}">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Funding</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Funded through the 6% set aside in the Disaster Relief Fund</a:t>
          </a:r>
        </a:p>
      </dsp:txBody>
      <dsp:txXfrm>
        <a:off x="0" y="1130396"/>
        <a:ext cx="5098256" cy="1129706"/>
      </dsp:txXfrm>
    </dsp:sp>
    <dsp:sp modelId="{C34B8D35-D0BB-4F42-B7A2-A3A8D628E814}">
      <dsp:nvSpPr>
        <dsp:cNvPr id="0" name=""/>
        <dsp:cNvSpPr/>
      </dsp:nvSpPr>
      <dsp:spPr>
        <a:xfrm>
          <a:off x="0" y="2260102"/>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C4B339-907D-438C-8C4B-6167F0685037}">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Where</a:t>
          </a:r>
          <a:r>
            <a:rPr lang="en-US" sz="2500" kern="1200" dirty="0">
              <a:latin typeface="Times New Roman" panose="02020603050405020304" pitchFamily="18" charset="0"/>
              <a:cs typeface="Times New Roman" panose="02020603050405020304" pitchFamily="18" charset="0"/>
            </a:rPr>
            <a:t> </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Funding is not limited to damaged facilities or geographic areas</a:t>
          </a:r>
        </a:p>
      </dsp:txBody>
      <dsp:txXfrm>
        <a:off x="0" y="2260102"/>
        <a:ext cx="5098256" cy="1129706"/>
      </dsp:txXfrm>
    </dsp:sp>
    <dsp:sp modelId="{519010F5-B532-4B83-BE56-B037D56AE761}">
      <dsp:nvSpPr>
        <dsp:cNvPr id="0" name=""/>
        <dsp:cNvSpPr/>
      </dsp:nvSpPr>
      <dsp:spPr>
        <a:xfrm>
          <a:off x="0" y="3389809"/>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1BF306-DC89-4AC1-A5F1-A0530E3895EA}">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a:latin typeface="Times New Roman" panose="02020603050405020304" pitchFamily="18" charset="0"/>
              <a:cs typeface="Times New Roman" panose="02020603050405020304" pitchFamily="18" charset="0"/>
            </a:rPr>
            <a:t>What</a:t>
          </a:r>
          <a:r>
            <a:rPr lang="en-US" sz="2500" kern="1200">
              <a:latin typeface="Times New Roman" panose="02020603050405020304" pitchFamily="18" charset="0"/>
              <a:cs typeface="Times New Roman" panose="02020603050405020304" pitchFamily="18" charset="0"/>
            </a:rPr>
            <a:t> </a:t>
          </a:r>
        </a:p>
        <a:p>
          <a:pPr marL="0" lvl="0" indent="0" algn="l" defTabSz="111125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Multi-hazard mitigation projects</a:t>
          </a:r>
          <a:endParaRPr lang="en-US" sz="2000" kern="1200" dirty="0">
            <a:latin typeface="Times New Roman" panose="02020603050405020304" pitchFamily="18" charset="0"/>
            <a:cs typeface="Times New Roman" panose="02020603050405020304" pitchFamily="18" charset="0"/>
          </a:endParaRPr>
        </a:p>
      </dsp:txBody>
      <dsp:txXfrm>
        <a:off x="0" y="3389809"/>
        <a:ext cx="5098256" cy="1129706"/>
      </dsp:txXfrm>
    </dsp:sp>
    <dsp:sp modelId="{0847362C-4FEE-4FD1-80A5-7A38B6A8F0E0}">
      <dsp:nvSpPr>
        <dsp:cNvPr id="0" name=""/>
        <dsp:cNvSpPr/>
      </dsp:nvSpPr>
      <dsp:spPr>
        <a:xfrm>
          <a:off x="0" y="4519515"/>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9C733F-3E00-4D62-B43F-DFADFB8A9E79}">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a:latin typeface="Times New Roman" panose="02020603050405020304" pitchFamily="18" charset="0"/>
              <a:cs typeface="Times New Roman" panose="02020603050405020304" pitchFamily="18" charset="0"/>
            </a:rPr>
            <a:t>Match</a:t>
          </a:r>
          <a:r>
            <a:rPr lang="en-US" sz="2500" kern="1200">
              <a:latin typeface="Times New Roman" panose="02020603050405020304" pitchFamily="18" charset="0"/>
              <a:cs typeface="Times New Roman" panose="02020603050405020304" pitchFamily="18" charset="0"/>
            </a:rPr>
            <a:t> </a:t>
          </a:r>
        </a:p>
        <a:p>
          <a:pPr marL="0" lvl="0" indent="0" algn="l" defTabSz="1111250">
            <a:lnSpc>
              <a:spcPct val="90000"/>
            </a:lnSpc>
            <a:spcBef>
              <a:spcPct val="0"/>
            </a:spcBef>
            <a:spcAft>
              <a:spcPct val="35000"/>
            </a:spcAft>
            <a:buNone/>
          </a:pPr>
          <a:r>
            <a:rPr lang="en-US" sz="2000" kern="1200">
              <a:latin typeface="Times New Roman" panose="02020603050405020304" pitchFamily="18" charset="0"/>
              <a:cs typeface="Times New Roman" panose="02020603050405020304" pitchFamily="18" charset="0"/>
            </a:rPr>
            <a:t>Typically 25%</a:t>
          </a:r>
          <a:endParaRPr lang="en-US" sz="2000" kern="1200" dirty="0">
            <a:latin typeface="Times New Roman" panose="02020603050405020304" pitchFamily="18" charset="0"/>
            <a:cs typeface="Times New Roman" panose="02020603050405020304" pitchFamily="18" charset="0"/>
          </a:endParaRPr>
        </a:p>
      </dsp:txBody>
      <dsp:txXfrm>
        <a:off x="0" y="4519515"/>
        <a:ext cx="5098256" cy="112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C91B-8C52-4F55-9791-FDF317D74FD3}">
      <dsp:nvSpPr>
        <dsp:cNvPr id="0" name=""/>
        <dsp:cNvSpPr/>
      </dsp:nvSpPr>
      <dsp:spPr>
        <a:xfrm>
          <a:off x="0" y="689"/>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02B6A-EC99-4700-959C-21488A474B92}">
      <dsp:nvSpPr>
        <dsp:cNvPr id="0" name=""/>
        <dsp:cNvSpPr/>
      </dsp:nvSpPr>
      <dsp:spPr>
        <a:xfrm>
          <a:off x="0" y="68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Timing</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Post-disaster</a:t>
          </a:r>
        </a:p>
      </dsp:txBody>
      <dsp:txXfrm>
        <a:off x="0" y="689"/>
        <a:ext cx="5098256" cy="1129706"/>
      </dsp:txXfrm>
    </dsp:sp>
    <dsp:sp modelId="{377D31AF-6992-41C0-8115-7F2F115483AD}">
      <dsp:nvSpPr>
        <dsp:cNvPr id="0" name=""/>
        <dsp:cNvSpPr/>
      </dsp:nvSpPr>
      <dsp:spPr>
        <a:xfrm>
          <a:off x="0" y="1130396"/>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AA0AC-C16B-42E7-A80E-C4025C8EDABC}">
      <dsp:nvSpPr>
        <dsp:cNvPr id="0" name=""/>
        <dsp:cNvSpPr/>
      </dsp:nvSpPr>
      <dsp:spPr>
        <a:xfrm>
          <a:off x="0" y="1130396"/>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Funding</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Capped funding based on other Stafford Act costs</a:t>
          </a:r>
        </a:p>
      </dsp:txBody>
      <dsp:txXfrm>
        <a:off x="0" y="1130396"/>
        <a:ext cx="5098256" cy="1129706"/>
      </dsp:txXfrm>
    </dsp:sp>
    <dsp:sp modelId="{60991168-6B34-4C21-AAB4-42927103F372}">
      <dsp:nvSpPr>
        <dsp:cNvPr id="0" name=""/>
        <dsp:cNvSpPr/>
      </dsp:nvSpPr>
      <dsp:spPr>
        <a:xfrm>
          <a:off x="0" y="2260102"/>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58144-4D81-4433-91F5-63B555F734DD}">
      <dsp:nvSpPr>
        <dsp:cNvPr id="0" name=""/>
        <dsp:cNvSpPr/>
      </dsp:nvSpPr>
      <dsp:spPr>
        <a:xfrm>
          <a:off x="0" y="2260102"/>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Where</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Funding not limited to damaged facilities or geographic areas</a:t>
          </a:r>
        </a:p>
      </dsp:txBody>
      <dsp:txXfrm>
        <a:off x="0" y="2260102"/>
        <a:ext cx="5098256" cy="1129706"/>
      </dsp:txXfrm>
    </dsp:sp>
    <dsp:sp modelId="{7836D98E-CB70-441C-9BE5-850968F12FDF}">
      <dsp:nvSpPr>
        <dsp:cNvPr id="0" name=""/>
        <dsp:cNvSpPr/>
      </dsp:nvSpPr>
      <dsp:spPr>
        <a:xfrm>
          <a:off x="0" y="3389809"/>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83974-A291-4F8D-B123-3BDFEDBD8D4A}">
      <dsp:nvSpPr>
        <dsp:cNvPr id="0" name=""/>
        <dsp:cNvSpPr/>
      </dsp:nvSpPr>
      <dsp:spPr>
        <a:xfrm>
          <a:off x="0" y="3389809"/>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What</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Multi-hazard projects </a:t>
          </a:r>
        </a:p>
      </dsp:txBody>
      <dsp:txXfrm>
        <a:off x="0" y="3389809"/>
        <a:ext cx="5098256" cy="1129706"/>
      </dsp:txXfrm>
    </dsp:sp>
    <dsp:sp modelId="{54E13400-117E-47E1-B439-DFD22427151D}">
      <dsp:nvSpPr>
        <dsp:cNvPr id="0" name=""/>
        <dsp:cNvSpPr/>
      </dsp:nvSpPr>
      <dsp:spPr>
        <a:xfrm>
          <a:off x="0" y="4519515"/>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593AE-B253-4A6C-AB8C-6AD7E508929A}">
      <dsp:nvSpPr>
        <dsp:cNvPr id="0" name=""/>
        <dsp:cNvSpPr/>
      </dsp:nvSpPr>
      <dsp:spPr>
        <a:xfrm>
          <a:off x="0" y="4519515"/>
          <a:ext cx="5098256"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Match</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Typically 25%</a:t>
          </a:r>
        </a:p>
      </dsp:txBody>
      <dsp:txXfrm>
        <a:off x="0" y="4519515"/>
        <a:ext cx="5098256" cy="11297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C91B-8C52-4F55-9791-FDF317D74FD3}">
      <dsp:nvSpPr>
        <dsp:cNvPr id="0" name=""/>
        <dsp:cNvSpPr/>
      </dsp:nvSpPr>
      <dsp:spPr>
        <a:xfrm>
          <a:off x="0" y="2841"/>
          <a:ext cx="5098256"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D02B6A-EC99-4700-959C-21488A474B92}">
      <dsp:nvSpPr>
        <dsp:cNvPr id="0" name=""/>
        <dsp:cNvSpPr/>
      </dsp:nvSpPr>
      <dsp:spPr>
        <a:xfrm>
          <a:off x="0" y="2841"/>
          <a:ext cx="5098256" cy="101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Timing</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Post-disaster</a:t>
          </a:r>
        </a:p>
      </dsp:txBody>
      <dsp:txXfrm>
        <a:off x="0" y="2841"/>
        <a:ext cx="5098256" cy="1019356"/>
      </dsp:txXfrm>
    </dsp:sp>
    <dsp:sp modelId="{377D31AF-6992-41C0-8115-7F2F115483AD}">
      <dsp:nvSpPr>
        <dsp:cNvPr id="0" name=""/>
        <dsp:cNvSpPr/>
      </dsp:nvSpPr>
      <dsp:spPr>
        <a:xfrm>
          <a:off x="0" y="1022198"/>
          <a:ext cx="5098256" cy="0"/>
        </a:xfrm>
        <a:prstGeom prst="line">
          <a:avLst/>
        </a:prstGeom>
        <a:solidFill>
          <a:schemeClr val="accent2">
            <a:hueOff val="9759"/>
            <a:satOff val="-6719"/>
            <a:lumOff val="-1716"/>
            <a:alphaOff val="0"/>
          </a:schemeClr>
        </a:solidFill>
        <a:ln w="15875" cap="flat" cmpd="sng" algn="ctr">
          <a:solidFill>
            <a:schemeClr val="accent2">
              <a:hueOff val="9759"/>
              <a:satOff val="-6719"/>
              <a:lumOff val="-17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1AA0AC-C16B-42E7-A80E-C4025C8EDABC}">
      <dsp:nvSpPr>
        <dsp:cNvPr id="0" name=""/>
        <dsp:cNvSpPr/>
      </dsp:nvSpPr>
      <dsp:spPr>
        <a:xfrm>
          <a:off x="0" y="1022198"/>
          <a:ext cx="5093277" cy="1435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Funding</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Funding is based on national aggregate calculation based on an average of historical FMAG declarations from the past 10 years.</a:t>
          </a:r>
        </a:p>
      </dsp:txBody>
      <dsp:txXfrm>
        <a:off x="0" y="1022198"/>
        <a:ext cx="5093277" cy="1435254"/>
      </dsp:txXfrm>
    </dsp:sp>
    <dsp:sp modelId="{60991168-6B34-4C21-AAB4-42927103F372}">
      <dsp:nvSpPr>
        <dsp:cNvPr id="0" name=""/>
        <dsp:cNvSpPr/>
      </dsp:nvSpPr>
      <dsp:spPr>
        <a:xfrm>
          <a:off x="0" y="2457452"/>
          <a:ext cx="5098256" cy="0"/>
        </a:xfrm>
        <a:prstGeom prst="line">
          <a:avLst/>
        </a:prstGeom>
        <a:solidFill>
          <a:schemeClr val="accent2">
            <a:hueOff val="19519"/>
            <a:satOff val="-13438"/>
            <a:lumOff val="-3431"/>
            <a:alphaOff val="0"/>
          </a:schemeClr>
        </a:solidFill>
        <a:ln w="15875" cap="flat" cmpd="sng" algn="ctr">
          <a:solidFill>
            <a:schemeClr val="accent2">
              <a:hueOff val="19519"/>
              <a:satOff val="-13438"/>
              <a:lumOff val="-343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158144-4D81-4433-91F5-63B555F734DD}">
      <dsp:nvSpPr>
        <dsp:cNvPr id="0" name=""/>
        <dsp:cNvSpPr/>
      </dsp:nvSpPr>
      <dsp:spPr>
        <a:xfrm>
          <a:off x="0" y="2457452"/>
          <a:ext cx="5093277" cy="1150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Where</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Funding not limited to damaged facilities or geographic areas</a:t>
          </a:r>
        </a:p>
      </dsp:txBody>
      <dsp:txXfrm>
        <a:off x="0" y="2457452"/>
        <a:ext cx="5093277" cy="1150904"/>
      </dsp:txXfrm>
    </dsp:sp>
    <dsp:sp modelId="{7836D98E-CB70-441C-9BE5-850968F12FDF}">
      <dsp:nvSpPr>
        <dsp:cNvPr id="0" name=""/>
        <dsp:cNvSpPr/>
      </dsp:nvSpPr>
      <dsp:spPr>
        <a:xfrm>
          <a:off x="0" y="3608357"/>
          <a:ext cx="5098256" cy="0"/>
        </a:xfrm>
        <a:prstGeom prst="line">
          <a:avLst/>
        </a:prstGeom>
        <a:solidFill>
          <a:schemeClr val="accent2">
            <a:hueOff val="29278"/>
            <a:satOff val="-20157"/>
            <a:lumOff val="-5147"/>
            <a:alphaOff val="0"/>
          </a:schemeClr>
        </a:solidFill>
        <a:ln w="15875" cap="flat" cmpd="sng" algn="ctr">
          <a:solidFill>
            <a:schemeClr val="accent2">
              <a:hueOff val="29278"/>
              <a:satOff val="-20157"/>
              <a:lumOff val="-514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083974-A291-4F8D-B123-3BDFEDBD8D4A}">
      <dsp:nvSpPr>
        <dsp:cNvPr id="0" name=""/>
        <dsp:cNvSpPr/>
      </dsp:nvSpPr>
      <dsp:spPr>
        <a:xfrm>
          <a:off x="0" y="3608357"/>
          <a:ext cx="5098256" cy="101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What</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Multi-hazard projects </a:t>
          </a:r>
        </a:p>
      </dsp:txBody>
      <dsp:txXfrm>
        <a:off x="0" y="3608357"/>
        <a:ext cx="5098256" cy="1019356"/>
      </dsp:txXfrm>
    </dsp:sp>
    <dsp:sp modelId="{54E13400-117E-47E1-B439-DFD22427151D}">
      <dsp:nvSpPr>
        <dsp:cNvPr id="0" name=""/>
        <dsp:cNvSpPr/>
      </dsp:nvSpPr>
      <dsp:spPr>
        <a:xfrm>
          <a:off x="0" y="4627713"/>
          <a:ext cx="5098256" cy="0"/>
        </a:xfrm>
        <a:prstGeom prst="line">
          <a:avLst/>
        </a:prstGeom>
        <a:solidFill>
          <a:schemeClr val="accent2">
            <a:hueOff val="39038"/>
            <a:satOff val="-26876"/>
            <a:lumOff val="-6863"/>
            <a:alphaOff val="0"/>
          </a:schemeClr>
        </a:solidFill>
        <a:ln w="15875" cap="flat" cmpd="sng" algn="ctr">
          <a:solidFill>
            <a:schemeClr val="accent2">
              <a:hueOff val="39038"/>
              <a:satOff val="-26876"/>
              <a:lumOff val="-686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1593AE-B253-4A6C-AB8C-6AD7E508929A}">
      <dsp:nvSpPr>
        <dsp:cNvPr id="0" name=""/>
        <dsp:cNvSpPr/>
      </dsp:nvSpPr>
      <dsp:spPr>
        <a:xfrm>
          <a:off x="0" y="4627713"/>
          <a:ext cx="5098256" cy="1019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1" u="sng" kern="1200" dirty="0">
              <a:latin typeface="Times New Roman" panose="02020603050405020304" pitchFamily="18" charset="0"/>
              <a:cs typeface="Times New Roman" panose="02020603050405020304" pitchFamily="18" charset="0"/>
            </a:rPr>
            <a:t>Match</a:t>
          </a:r>
        </a:p>
        <a:p>
          <a:pPr marL="0" lvl="0" indent="0" algn="l" defTabSz="1111250">
            <a:lnSpc>
              <a:spcPct val="90000"/>
            </a:lnSpc>
            <a:spcBef>
              <a:spcPct val="0"/>
            </a:spcBef>
            <a:spcAft>
              <a:spcPct val="35000"/>
            </a:spcAft>
            <a:buNone/>
          </a:pPr>
          <a:r>
            <a:rPr lang="en-US" sz="2000" kern="1200" dirty="0">
              <a:latin typeface="Times New Roman" panose="02020603050405020304" pitchFamily="18" charset="0"/>
              <a:cs typeface="Times New Roman" panose="02020603050405020304" pitchFamily="18" charset="0"/>
            </a:rPr>
            <a:t>Typically 25%</a:t>
          </a:r>
        </a:p>
      </dsp:txBody>
      <dsp:txXfrm>
        <a:off x="0" y="4627713"/>
        <a:ext cx="5098256" cy="10193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EA159-39A7-4434-9686-A5CAFBD1D15E}">
      <dsp:nvSpPr>
        <dsp:cNvPr id="0" name=""/>
        <dsp:cNvSpPr/>
      </dsp:nvSpPr>
      <dsp:spPr>
        <a:xfrm>
          <a:off x="441900" y="633040"/>
          <a:ext cx="1372500" cy="1372500"/>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53C545-13BC-4E4C-B874-B05FA019AB30}">
      <dsp:nvSpPr>
        <dsp:cNvPr id="0" name=""/>
        <dsp:cNvSpPr/>
      </dsp:nvSpPr>
      <dsp:spPr>
        <a:xfrm>
          <a:off x="734400" y="925540"/>
          <a:ext cx="787500" cy="787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9FEA5C9-BB97-415B-B0A7-EDD88FD23E9C}">
      <dsp:nvSpPr>
        <dsp:cNvPr id="0" name=""/>
        <dsp:cNvSpPr/>
      </dsp:nvSpPr>
      <dsp:spPr>
        <a:xfrm>
          <a:off x="3150" y="2433040"/>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latin typeface="Times New Roman" panose="02020603050405020304" pitchFamily="18" charset="0"/>
              <a:cs typeface="Times New Roman" panose="02020603050405020304" pitchFamily="18" charset="0"/>
            </a:rPr>
            <a:t>Project Scoping/AA</a:t>
          </a:r>
        </a:p>
      </dsp:txBody>
      <dsp:txXfrm>
        <a:off x="3150" y="2433040"/>
        <a:ext cx="2250000" cy="720000"/>
      </dsp:txXfrm>
    </dsp:sp>
    <dsp:sp modelId="{8104A846-479C-44CD-9BB5-CCC32872067B}">
      <dsp:nvSpPr>
        <dsp:cNvPr id="0" name=""/>
        <dsp:cNvSpPr/>
      </dsp:nvSpPr>
      <dsp:spPr>
        <a:xfrm>
          <a:off x="3085650" y="633040"/>
          <a:ext cx="1372500" cy="1372500"/>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43113A-BDA4-4589-86C3-5CB757B408C9}">
      <dsp:nvSpPr>
        <dsp:cNvPr id="0" name=""/>
        <dsp:cNvSpPr/>
      </dsp:nvSpPr>
      <dsp:spPr>
        <a:xfrm>
          <a:off x="3378150" y="925540"/>
          <a:ext cx="787500" cy="787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ABD71FF-A674-4AD9-B27F-A6CC899DF42F}">
      <dsp:nvSpPr>
        <dsp:cNvPr id="0" name=""/>
        <dsp:cNvSpPr/>
      </dsp:nvSpPr>
      <dsp:spPr>
        <a:xfrm>
          <a:off x="2646900" y="2433040"/>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latin typeface="Times New Roman" panose="02020603050405020304" pitchFamily="18" charset="0"/>
              <a:cs typeface="Times New Roman" panose="02020603050405020304" pitchFamily="18" charset="0"/>
            </a:rPr>
            <a:t>Plans</a:t>
          </a:r>
        </a:p>
      </dsp:txBody>
      <dsp:txXfrm>
        <a:off x="2646900" y="2433040"/>
        <a:ext cx="2250000" cy="720000"/>
      </dsp:txXfrm>
    </dsp:sp>
    <dsp:sp modelId="{8F1AF42E-C90E-476B-97E5-8B50E9A87052}">
      <dsp:nvSpPr>
        <dsp:cNvPr id="0" name=""/>
        <dsp:cNvSpPr/>
      </dsp:nvSpPr>
      <dsp:spPr>
        <a:xfrm>
          <a:off x="5729400" y="633040"/>
          <a:ext cx="1372500" cy="1372500"/>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8BE766F-0DFF-4904-B52B-BAB6CA85E3E4}">
      <dsp:nvSpPr>
        <dsp:cNvPr id="0" name=""/>
        <dsp:cNvSpPr/>
      </dsp:nvSpPr>
      <dsp:spPr>
        <a:xfrm>
          <a:off x="6021900" y="925540"/>
          <a:ext cx="787500" cy="7875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97FA52-261A-4165-95CA-1DBA5676BCAB}">
      <dsp:nvSpPr>
        <dsp:cNvPr id="0" name=""/>
        <dsp:cNvSpPr/>
      </dsp:nvSpPr>
      <dsp:spPr>
        <a:xfrm>
          <a:off x="5290650" y="2433040"/>
          <a:ext cx="225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90000"/>
            </a:lnSpc>
            <a:spcBef>
              <a:spcPct val="0"/>
            </a:spcBef>
            <a:spcAft>
              <a:spcPct val="35000"/>
            </a:spcAft>
            <a:buNone/>
            <a:defRPr cap="all"/>
          </a:pPr>
          <a:r>
            <a:rPr lang="en-US" sz="2700" kern="1200" dirty="0">
              <a:latin typeface="Times New Roman" panose="02020603050405020304" pitchFamily="18" charset="0"/>
              <a:cs typeface="Times New Roman" panose="02020603050405020304" pitchFamily="18" charset="0"/>
            </a:rPr>
            <a:t>Physical Projects</a:t>
          </a:r>
        </a:p>
      </dsp:txBody>
      <dsp:txXfrm>
        <a:off x="5290650" y="2433040"/>
        <a:ext cx="2250000" cy="72000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2BD81E-7DD7-4F46-938C-175585D1CF51}" type="datetimeFigureOut">
              <a:rPr lang="en-US" smtClean="0"/>
              <a:t>4/21/2023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706620-2136-4DFD-9E87-82169449C2D5}" type="slidenum">
              <a:rPr lang="en-US" smtClean="0"/>
              <a:t>‹#›</a:t>
            </a:fld>
            <a:endParaRPr lang="en-US"/>
          </a:p>
        </p:txBody>
      </p:sp>
    </p:spTree>
    <p:extLst>
      <p:ext uri="{BB962C8B-B14F-4D97-AF65-F5344CB8AC3E}">
        <p14:creationId xmlns:p14="http://schemas.microsoft.com/office/powerpoint/2010/main" val="1976261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1</a:t>
            </a:fld>
            <a:endParaRPr lang="en-US"/>
          </a:p>
        </p:txBody>
      </p:sp>
    </p:spTree>
    <p:extLst>
      <p:ext uri="{BB962C8B-B14F-4D97-AF65-F5344CB8AC3E}">
        <p14:creationId xmlns:p14="http://schemas.microsoft.com/office/powerpoint/2010/main" val="382369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mn-lt"/>
              </a:rPr>
              <a:t>The Rock Creek Fire Mitigation Project involves the relocating of overhead power lines for the purpose of mitigating risk of fire and long-term outages to homes and businesses located in Missoula and Granite County. </a:t>
            </a:r>
          </a:p>
          <a:p>
            <a:pPr algn="l"/>
            <a:endParaRPr lang="en-US" sz="1200" b="0" i="0" u="none" strike="noStrike" baseline="0" dirty="0">
              <a:latin typeface="+mn-lt"/>
            </a:endParaRPr>
          </a:p>
          <a:p>
            <a:pPr algn="l"/>
            <a:r>
              <a:rPr lang="en-US" sz="1200" b="0" i="0" u="none" strike="noStrike" baseline="0" dirty="0">
                <a:latin typeface="+mn-lt"/>
              </a:rPr>
              <a:t>Access to the transmission lines is difficult under normal conditions and challenging terrain. An outage in this rugged terrain could be impossible to repair/address during winter conditions due to densely forested land on steep terrain creating a huge risk of long-term power outages to the 194 homes and businesses depending on these lines for electricity. The proposed project involves relocating and converting three segments of overhead lines from the steep hillside to underground along Rock Creek Road near Rock Creek. </a:t>
            </a:r>
          </a:p>
          <a:p>
            <a:pPr algn="l"/>
            <a:endParaRPr lang="en-US" sz="1200" b="0" i="0" u="none" strike="noStrike" baseline="0" dirty="0">
              <a:latin typeface="+mn-lt"/>
            </a:endParaRPr>
          </a:p>
          <a:p>
            <a:pPr algn="l"/>
            <a:r>
              <a:rPr lang="en-US" sz="1200" b="0" i="0" u="none" strike="noStrike" baseline="0" dirty="0">
                <a:latin typeface="+mn-lt"/>
              </a:rPr>
              <a:t>This project will mitigate fire risk caused by falling trees on the overhead power lines as well as reduce the risk associated with impacts to the overhead lines by wildland fire. This will also make the power lines much more accessible for power restoration year-round. This project improves the energy power grid by protecting it from fire and severe weather hazards. Buried power is known to be more resilient and have significantly less maintenance and outage times. The proposed project will create a more dependable power source for the residents and businesses in the Rock Creek area. </a:t>
            </a:r>
            <a:endParaRPr lang="en-US" sz="1200" b="0" dirty="0">
              <a:latin typeface="+mn-lt"/>
            </a:endParaRPr>
          </a:p>
        </p:txBody>
      </p:sp>
      <p:sp>
        <p:nvSpPr>
          <p:cNvPr id="4" name="Slide Number Placeholder 3"/>
          <p:cNvSpPr>
            <a:spLocks noGrp="1"/>
          </p:cNvSpPr>
          <p:nvPr>
            <p:ph type="sldNum" sz="quarter" idx="5"/>
          </p:nvPr>
        </p:nvSpPr>
        <p:spPr/>
        <p:txBody>
          <a:bodyPr/>
          <a:lstStyle/>
          <a:p>
            <a:fld id="{5A706620-2136-4DFD-9E87-82169449C2D5}" type="slidenum">
              <a:rPr lang="en-US" smtClean="0"/>
              <a:t>10</a:t>
            </a:fld>
            <a:endParaRPr lang="en-US"/>
          </a:p>
        </p:txBody>
      </p:sp>
    </p:spTree>
    <p:extLst>
      <p:ext uri="{BB962C8B-B14F-4D97-AF65-F5344CB8AC3E}">
        <p14:creationId xmlns:p14="http://schemas.microsoft.com/office/powerpoint/2010/main" val="2781574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11</a:t>
            </a:fld>
            <a:endParaRPr lang="en-US"/>
          </a:p>
        </p:txBody>
      </p:sp>
    </p:spTree>
    <p:extLst>
      <p:ext uri="{BB962C8B-B14F-4D97-AF65-F5344CB8AC3E}">
        <p14:creationId xmlns:p14="http://schemas.microsoft.com/office/powerpoint/2010/main" val="35987749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Lake Rancheria (BLR) is a Native American reservation located in an area subject to heavy rainstorms, Innovative Energy Solution Tested and Proven in 2019 forest fires, and frequent power outages. The reservation constructed a low-carbon community microgrid in 2017 to bolster its resilience to these outages. It helps power Humboldt Bay, CA FEMA Region IX Community Lifelines government offices, economic enterprises, and several Red Cross safety shelter-in-place facilities. The BLR microgrid integrates a solar array, battery storage, and control systems to allow the Rancheria campus to operate in tandem with, or islanded from, the main utility grid. This provides resiliency to the community because if the main grid experiences a power outage, the microgrid will automatically disconnect and go into island mode. The system prioritizes clean generation, but if needed it will bring a 1-megawatt isochronous backup generator online to support the photovoltaic (PV) array and battery. The solar array also generates renewable energy regardless of whether or not it is in island mode, providing both carbon emission and electricity cost savings. The microgrid is projected to save $150,000 a year and reduce 150 tons of  carbon dioxide emissions annually.</a:t>
            </a:r>
          </a:p>
          <a:p>
            <a:endParaRPr lang="en-US" dirty="0"/>
          </a:p>
          <a:p>
            <a:r>
              <a:rPr lang="en-US" dirty="0"/>
              <a:t>Hazards:</a:t>
            </a:r>
          </a:p>
          <a:p>
            <a:pPr marL="171450" indent="-171450">
              <a:buFontTx/>
              <a:buChar char="-"/>
            </a:pPr>
            <a:r>
              <a:rPr lang="en-US" dirty="0"/>
              <a:t>Inland flooding</a:t>
            </a:r>
          </a:p>
          <a:p>
            <a:pPr marL="171450" indent="-171450">
              <a:buFontTx/>
              <a:buChar char="-"/>
            </a:pPr>
            <a:r>
              <a:rPr lang="en-US" dirty="0"/>
              <a:t>Wildfire</a:t>
            </a:r>
          </a:p>
          <a:p>
            <a:pPr marL="171450" indent="-171450">
              <a:buFontTx/>
              <a:buChar char="-"/>
            </a:pPr>
            <a:endParaRPr lang="en-US" dirty="0"/>
          </a:p>
          <a:p>
            <a:pPr marL="0" indent="0">
              <a:buFontTx/>
              <a:buNone/>
            </a:pPr>
            <a:r>
              <a:rPr lang="en-US" dirty="0"/>
              <a:t>Lifelines</a:t>
            </a:r>
          </a:p>
          <a:p>
            <a:pPr marL="171450" indent="-171450">
              <a:buFontTx/>
              <a:buChar char="-"/>
            </a:pPr>
            <a:r>
              <a:rPr lang="en-US" dirty="0"/>
              <a:t>Safety/Security</a:t>
            </a:r>
          </a:p>
          <a:p>
            <a:pPr marL="171450" indent="-171450">
              <a:buFontTx/>
              <a:buChar char="-"/>
            </a:pPr>
            <a:r>
              <a:rPr lang="en-US" dirty="0"/>
              <a:t>Food/Water/Shelter</a:t>
            </a:r>
          </a:p>
          <a:p>
            <a:pPr marL="0" indent="0">
              <a:buFontTx/>
              <a:buNone/>
            </a:pPr>
            <a:endParaRPr lang="en-US" dirty="0"/>
          </a:p>
          <a:p>
            <a:pPr marL="0" indent="0">
              <a:buFontTx/>
              <a:buNone/>
            </a:pPr>
            <a:r>
              <a:rPr lang="en-US" dirty="0"/>
              <a:t>Project Cost</a:t>
            </a:r>
          </a:p>
          <a:p>
            <a:pPr marL="171450" indent="-171450">
              <a:buFontTx/>
              <a:buChar char="-"/>
            </a:pPr>
            <a:r>
              <a:rPr lang="en-US" dirty="0"/>
              <a:t>$6.3 Million</a:t>
            </a:r>
          </a:p>
          <a:p>
            <a:pPr marL="0" indent="0">
              <a:buFontTx/>
              <a:buNone/>
            </a:pPr>
            <a:endParaRPr lang="en-US" dirty="0"/>
          </a:p>
          <a:p>
            <a:pPr marL="0" indent="0">
              <a:buFontTx/>
              <a:buNone/>
            </a:pPr>
            <a:r>
              <a:rPr lang="en-US" dirty="0"/>
              <a:t>Funding</a:t>
            </a:r>
          </a:p>
          <a:p>
            <a:pPr marL="171450" indent="-171450">
              <a:buFontTx/>
              <a:buChar char="-"/>
            </a:pPr>
            <a:r>
              <a:rPr lang="en-US" dirty="0"/>
              <a:t>California Energy Commission R&amp;D grant through Electric Program Investment Charge (EPIC) Program: $5 million </a:t>
            </a:r>
          </a:p>
          <a:p>
            <a:pPr marL="171450" indent="-171450">
              <a:buFontTx/>
              <a:buChar char="-"/>
            </a:pPr>
            <a:r>
              <a:rPr lang="en-US" dirty="0"/>
              <a:t>The Blue Lake Rancheria: $1.3 million</a:t>
            </a:r>
          </a:p>
          <a:p>
            <a:pPr marL="0" indent="0">
              <a:buFontTx/>
              <a:buNone/>
            </a:pPr>
            <a:endParaRPr lang="en-US" dirty="0"/>
          </a:p>
          <a:p>
            <a:pPr marL="0" indent="0">
              <a:buFontTx/>
              <a:buNone/>
            </a:pPr>
            <a:r>
              <a:rPr lang="en-US" dirty="0"/>
              <a:t>Partnerships:</a:t>
            </a:r>
          </a:p>
          <a:p>
            <a:pPr marL="171450" indent="-171450">
              <a:buFontTx/>
              <a:buChar char="-"/>
            </a:pPr>
            <a:r>
              <a:rPr lang="en-US" dirty="0"/>
              <a:t>The California Energy Commission (major funder) </a:t>
            </a:r>
          </a:p>
          <a:p>
            <a:pPr marL="171450" indent="-171450">
              <a:buFontTx/>
              <a:buChar char="-"/>
            </a:pPr>
            <a:r>
              <a:rPr lang="en-US" dirty="0"/>
              <a:t>The Blue Lake Rancheria (site host and major funder) </a:t>
            </a:r>
          </a:p>
          <a:p>
            <a:pPr marL="171450" indent="-171450">
              <a:buFontTx/>
              <a:buChar char="-"/>
            </a:pPr>
            <a:r>
              <a:rPr lang="en-US" dirty="0"/>
              <a:t>Humboldt State University’s Schatz Energy Research Center </a:t>
            </a:r>
          </a:p>
          <a:p>
            <a:pPr marL="171450" indent="-171450">
              <a:buFontTx/>
              <a:buChar char="-"/>
            </a:pPr>
            <a:r>
              <a:rPr lang="en-US" dirty="0"/>
              <a:t>Pacific Gas &amp; Electric (local utility) </a:t>
            </a:r>
          </a:p>
          <a:p>
            <a:pPr marL="171450" indent="-171450">
              <a:buFontTx/>
              <a:buChar char="-"/>
            </a:pPr>
            <a:r>
              <a:rPr lang="en-US" dirty="0"/>
              <a:t>Siemens (Microgrid Management System [MGMS]) </a:t>
            </a:r>
          </a:p>
          <a:p>
            <a:pPr marL="171450" indent="-171450">
              <a:buFontTx/>
              <a:buChar char="-"/>
            </a:pPr>
            <a:r>
              <a:rPr lang="en-US" dirty="0"/>
              <a:t>Tesla (battery energy storage system) </a:t>
            </a:r>
          </a:p>
          <a:p>
            <a:pPr marL="171450" indent="-171450">
              <a:buFontTx/>
              <a:buChar char="-"/>
            </a:pPr>
            <a:r>
              <a:rPr lang="en-US" dirty="0"/>
              <a:t>Idaho National Laboratory (testing and simulation) </a:t>
            </a:r>
          </a:p>
          <a:p>
            <a:pPr marL="171450" indent="-171450">
              <a:buFontTx/>
              <a:buChar char="-"/>
            </a:pPr>
            <a:r>
              <a:rPr lang="en-US" dirty="0"/>
              <a:t>Robert Colburn Electric (electrical contractor) </a:t>
            </a:r>
          </a:p>
          <a:p>
            <a:pPr marL="171450" indent="-171450">
              <a:buFontTx/>
              <a:buChar char="-"/>
            </a:pPr>
            <a:r>
              <a:rPr lang="en-US" dirty="0"/>
              <a:t>REC Solar (turnkey PV system) </a:t>
            </a:r>
          </a:p>
          <a:p>
            <a:pPr marL="171450" indent="-171450">
              <a:buFontTx/>
              <a:buChar char="-"/>
            </a:pPr>
            <a:r>
              <a:rPr lang="en-US" dirty="0"/>
              <a:t>McKeever Energy &amp; Electric (PV installation)</a:t>
            </a:r>
          </a:p>
        </p:txBody>
      </p:sp>
      <p:sp>
        <p:nvSpPr>
          <p:cNvPr id="4" name="Slide Number Placeholder 3"/>
          <p:cNvSpPr>
            <a:spLocks noGrp="1"/>
          </p:cNvSpPr>
          <p:nvPr>
            <p:ph type="sldNum" sz="quarter" idx="5"/>
          </p:nvPr>
        </p:nvSpPr>
        <p:spPr/>
        <p:txBody>
          <a:bodyPr/>
          <a:lstStyle/>
          <a:p>
            <a:fld id="{5A706620-2136-4DFD-9E87-82169449C2D5}" type="slidenum">
              <a:rPr lang="en-US" smtClean="0"/>
              <a:t>12</a:t>
            </a:fld>
            <a:endParaRPr lang="en-US"/>
          </a:p>
        </p:txBody>
      </p:sp>
    </p:spTree>
    <p:extLst>
      <p:ext uri="{BB962C8B-B14F-4D97-AF65-F5344CB8AC3E}">
        <p14:creationId xmlns:p14="http://schemas.microsoft.com/office/powerpoint/2010/main" val="2060717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14</a:t>
            </a:fld>
            <a:endParaRPr lang="en-US"/>
          </a:p>
        </p:txBody>
      </p:sp>
    </p:spTree>
    <p:extLst>
      <p:ext uri="{BB962C8B-B14F-4D97-AF65-F5344CB8AC3E}">
        <p14:creationId xmlns:p14="http://schemas.microsoft.com/office/powerpoint/2010/main" val="362513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a:p>
            <a:endParaRPr lang="en-US" dirty="0"/>
          </a:p>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2</a:t>
            </a:fld>
            <a:endParaRPr lang="en-US"/>
          </a:p>
        </p:txBody>
      </p:sp>
    </p:spTree>
    <p:extLst>
      <p:ext uri="{BB962C8B-B14F-4D97-AF65-F5344CB8AC3E}">
        <p14:creationId xmlns:p14="http://schemas.microsoft.com/office/powerpoint/2010/main" val="771998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BRIC Program began in FY2020, following the Disaster Recovery Reform Act of 2018, which authorized the President to set aside from the Disaster Relief Fund (DRF), for every major disaster declaration, an amount equal to 6% of the total funding awarded under seven sections of the Stafford Act. </a:t>
            </a:r>
          </a:p>
          <a:p>
            <a:endParaRPr lang="en-US" dirty="0"/>
          </a:p>
          <a:p>
            <a:r>
              <a:rPr lang="en-US" dirty="0"/>
              <a:t>Based on historical disaster expenditures, FEMA’s expectation was that this set-aside would be $300-500 million per year; however, the COVID-19 major disaster declarations resulted in additional funding. As of October 31, 2021, $1.629 billion was set aside in the DRF for pre-disaster mitigation. </a:t>
            </a:r>
          </a:p>
          <a:p>
            <a:endParaRPr lang="en-US" dirty="0"/>
          </a:p>
          <a:p>
            <a:r>
              <a:rPr lang="en-US" dirty="0"/>
              <a:t>$500 million was available for BRIC in FY2020. The program was oversubscribed, with 53 states and territories requesting over $3.6 billion. The Notice of Funding Opportunity (NOFO) for BRIC FY2021 was posted on August 9, 2021, with a total of $1 billion available: </a:t>
            </a:r>
          </a:p>
          <a:p>
            <a:r>
              <a:rPr lang="en-US" dirty="0"/>
              <a:t>	- state/territory allocation: $56 million; </a:t>
            </a:r>
          </a:p>
          <a:p>
            <a:r>
              <a:rPr lang="en-US" dirty="0"/>
              <a:t>	- tribal set-aside: $25 million; </a:t>
            </a:r>
          </a:p>
          <a:p>
            <a:r>
              <a:rPr lang="en-US" dirty="0"/>
              <a:t>	- national competition: $919 million. </a:t>
            </a:r>
          </a:p>
          <a:p>
            <a:endParaRPr lang="en-US" dirty="0"/>
          </a:p>
          <a:p>
            <a:r>
              <a:rPr lang="en-US" dirty="0"/>
              <a:t>The priorities for FY2021 incentivize </a:t>
            </a:r>
          </a:p>
          <a:p>
            <a:r>
              <a:rPr lang="en-US" dirty="0"/>
              <a:t>	- natural hazard risk reduction activities that mitigate risk to public infrastructure and disadvantaged communities; </a:t>
            </a:r>
          </a:p>
          <a:p>
            <a:r>
              <a:rPr lang="en-US" dirty="0"/>
              <a:t>	- projects that mitigate risk to one or more community lifelines; </a:t>
            </a:r>
          </a:p>
          <a:p>
            <a:r>
              <a:rPr lang="en-US" dirty="0"/>
              <a:t>	- projects that incorporate nature-based solutions; </a:t>
            </a:r>
          </a:p>
          <a:p>
            <a:r>
              <a:rPr lang="en-US" dirty="0"/>
              <a:t>	- projects that enhance climate resilience; and </a:t>
            </a:r>
          </a:p>
          <a:p>
            <a:r>
              <a:rPr lang="en-US" dirty="0"/>
              <a:t>	- projects proposed by applicants who adopt and enforce mandatory building codes based on the latest published editions of building codes. </a:t>
            </a:r>
          </a:p>
          <a:p>
            <a:endParaRPr lang="en-US" dirty="0"/>
          </a:p>
          <a:p>
            <a:r>
              <a:rPr lang="en-US" dirty="0"/>
              <a:t>A goal of BRIC FY2021 is to promote equity by prioritizing 40% of the funding for disadvantaged communities, in accordance with E.O. 14008 and the Justice40 Initiative</a:t>
            </a:r>
          </a:p>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3</a:t>
            </a:fld>
            <a:endParaRPr lang="en-US"/>
          </a:p>
        </p:txBody>
      </p:sp>
    </p:spTree>
    <p:extLst>
      <p:ext uri="{BB962C8B-B14F-4D97-AF65-F5344CB8AC3E}">
        <p14:creationId xmlns:p14="http://schemas.microsoft.com/office/powerpoint/2010/main" val="694135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4</a:t>
            </a:fld>
            <a:endParaRPr lang="en-US"/>
          </a:p>
        </p:txBody>
      </p:sp>
    </p:spTree>
    <p:extLst>
      <p:ext uri="{BB962C8B-B14F-4D97-AF65-F5344CB8AC3E}">
        <p14:creationId xmlns:p14="http://schemas.microsoft.com/office/powerpoint/2010/main" val="2654939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HMGP assistance is triggered by a major disaster declaration under the Stafford Act, awarded on a sliding scale as a percentage of the estimated amount of total federal assistance for the disaster: 	- up to 15% of the first $2 billion, </a:t>
            </a:r>
          </a:p>
          <a:p>
            <a:r>
              <a:rPr lang="en-US" dirty="0"/>
              <a:t>	- up to 10% for amounts between $2 billion and $10 billion, </a:t>
            </a:r>
          </a:p>
          <a:p>
            <a:r>
              <a:rPr lang="en-US" dirty="0"/>
              <a:t>	- up to 7.5% for amounts between $10 billion and $35.333 billion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priority will be given to jurisdictions impacted by the disaster and listed in the declaration</a:t>
            </a:r>
          </a:p>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5</a:t>
            </a:fld>
            <a:endParaRPr lang="en-US"/>
          </a:p>
        </p:txBody>
      </p:sp>
    </p:spTree>
    <p:extLst>
      <p:ext uri="{BB962C8B-B14F-4D97-AF65-F5344CB8AC3E}">
        <p14:creationId xmlns:p14="http://schemas.microsoft.com/office/powerpoint/2010/main" val="2557249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HMGP – Post Fire assistance is triggered by a Fire Management Assistance Grant (FMAG) under the Stafford Act.  The amount awarded per event  will be recalculated at the beginning of every fiscal year. </a:t>
            </a:r>
          </a:p>
          <a:p>
            <a:endParaRPr lang="en-US" dirty="0"/>
          </a:p>
          <a:p>
            <a:r>
              <a:rPr lang="en-US" dirty="0"/>
              <a:t>Funding from multiple events will be aggregated into one grant under the first declaration. This will support larger projects, streamline grants management, and expedite closeout. Aggregation will reset at the beginning of each fiscal year and will remain in effect for that year.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Funding priority will be given to jurisdictions impacted by the disaster and listed in the declaration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6</a:t>
            </a:fld>
            <a:endParaRPr lang="en-US"/>
          </a:p>
        </p:txBody>
      </p:sp>
    </p:spTree>
    <p:extLst>
      <p:ext uri="{BB962C8B-B14F-4D97-AF65-F5344CB8AC3E}">
        <p14:creationId xmlns:p14="http://schemas.microsoft.com/office/powerpoint/2010/main" val="21570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i="1" dirty="0"/>
          </a:p>
        </p:txBody>
      </p:sp>
      <p:sp>
        <p:nvSpPr>
          <p:cNvPr id="4" name="Slide Number Placeholder 3"/>
          <p:cNvSpPr>
            <a:spLocks noGrp="1"/>
          </p:cNvSpPr>
          <p:nvPr>
            <p:ph type="sldNum" sz="quarter" idx="5"/>
          </p:nvPr>
        </p:nvSpPr>
        <p:spPr/>
        <p:txBody>
          <a:bodyPr/>
          <a:lstStyle/>
          <a:p>
            <a:fld id="{5A706620-2136-4DFD-9E87-82169449C2D5}" type="slidenum">
              <a:rPr lang="en-US" smtClean="0"/>
              <a:t>7</a:t>
            </a:fld>
            <a:endParaRPr lang="en-US"/>
          </a:p>
        </p:txBody>
      </p:sp>
    </p:spTree>
    <p:extLst>
      <p:ext uri="{BB962C8B-B14F-4D97-AF65-F5344CB8AC3E}">
        <p14:creationId xmlns:p14="http://schemas.microsoft.com/office/powerpoint/2010/main" val="693478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8</a:t>
            </a:fld>
            <a:endParaRPr lang="en-US"/>
          </a:p>
        </p:txBody>
      </p:sp>
    </p:spTree>
    <p:extLst>
      <p:ext uri="{BB962C8B-B14F-4D97-AF65-F5344CB8AC3E}">
        <p14:creationId xmlns:p14="http://schemas.microsoft.com/office/powerpoint/2010/main" val="1930926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7030A0"/>
                </a:solidFill>
                <a:effectLst/>
                <a:latin typeface="+mn-lt"/>
                <a:ea typeface="Calibri" panose="020F0502020204030204" pitchFamily="34" charset="0"/>
              </a:rPr>
              <a:t>This is a picture of a 4-pole structure on the South side of the Yellowstone River, East of Columbus. The structure was swept away by the flood 2 days later. A temporary mobile substation was located on the North side of the crossing and is currently being replaced with a permanent substation.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7030A0"/>
              </a:solidFill>
              <a:effectLst/>
              <a:latin typeface="+mn-lt"/>
              <a:ea typeface="Calibri" panose="020F0502020204030204" pitchFamily="34" charset="0"/>
            </a:endParaRPr>
          </a:p>
          <a:p>
            <a:pPr algn="l"/>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rPr>
              <a:t>BEC submitted a project application in September 2021 where they proposed to mitigate the risk of imminent damage to this electric distribution system and loss of service to members north of the Yellowstone River.  The application proposed to permanently relocate the power supply to the north side of the Yellowstone River and outside of the floodplain.  This line serves 153 residential homes, two irrigation services, and two commercial agricultural feed lots on the north side of the river. </a:t>
            </a: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rPr>
              <a:t>BEC had been monitoring this river crossing for many years as the Yellowstone River increasingly eroded and braided with spring runoff. As recently as May 2021, the channel was measured within twenty-five feet of the powerline support structure. Beartooth Electric Cooperative has spent thousands of dollars in the past three years mitigating the river threat by moving, reinforcing, and installing a temporary line to bypass a hazardous area. In 2020, the power support structure was relocated further from the river and the temporary line rerouted to avoid the migrating channel. </a:t>
            </a:r>
          </a:p>
          <a:p>
            <a:endParaRPr lang="en-US" sz="1200" b="0" i="0" u="none" strike="noStrike" baseline="0" dirty="0">
              <a:solidFill>
                <a:srgbClr val="000000"/>
              </a:solidFill>
              <a:latin typeface="+mn-lt"/>
            </a:endParaRPr>
          </a:p>
          <a:p>
            <a:r>
              <a:rPr lang="en-US" sz="1200" b="0" i="0" u="none" strike="noStrike" baseline="0" dirty="0">
                <a:solidFill>
                  <a:srgbClr val="000000"/>
                </a:solidFill>
                <a:latin typeface="+mn-lt"/>
              </a:rPr>
              <a:t>Not only was the river crossing structure at risk, but other support poles throughout the floodplain have been inundated by braiding channels during spring runoff. To protect the feeder circuit and maintain reliable electric service to their members, BEC proposed to remove the river crossing and terminate the overhead power that was in the floodplain at the last service and structure along the south side of the river. A new, permanent substation will be constructed on the north side of the Yellowstone River on land that lies out of the floodplain and is currently secured by Beartooth Electric Cooperative. This substation will be interconnected at an existing Northwestern Energy 50 kV transmission line. A new substation feeder will connect to the remaining portion of the feeder to serve the north side members. All power line facilities and associated support structures within the floodplain will be removed and any easements and right-of-way will be retired.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n-lt"/>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5A706620-2136-4DFD-9E87-82169449C2D5}" type="slidenum">
              <a:rPr lang="en-US" smtClean="0"/>
              <a:t>9</a:t>
            </a:fld>
            <a:endParaRPr lang="en-US"/>
          </a:p>
        </p:txBody>
      </p:sp>
    </p:spTree>
    <p:extLst>
      <p:ext uri="{BB962C8B-B14F-4D97-AF65-F5344CB8AC3E}">
        <p14:creationId xmlns:p14="http://schemas.microsoft.com/office/powerpoint/2010/main" val="5623574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822962" y="6459788"/>
            <a:ext cx="1854203"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D2830-F273-4060-86D4-4212F8838728}"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3720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2" y="6459788"/>
            <a:ext cx="1854203"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186030-5CC8-4862-BD32-64EE76B21CF8}" type="slidenum">
              <a:rPr lang="en-US" smtClean="0"/>
              <a:pPr/>
              <a:t>‹#›</a:t>
            </a:fld>
            <a:endParaRPr lang="en-US"/>
          </a:p>
        </p:txBody>
      </p:sp>
    </p:spTree>
    <p:extLst>
      <p:ext uri="{BB962C8B-B14F-4D97-AF65-F5344CB8AC3E}">
        <p14:creationId xmlns:p14="http://schemas.microsoft.com/office/powerpoint/2010/main" val="275880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6" y="414781"/>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414779"/>
            <a:ext cx="5800725" cy="5757420"/>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22962" y="6459788"/>
            <a:ext cx="1854203"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DE86A5-5193-4F6E-B814-5140BB00CB2F}" type="slidenum">
              <a:rPr lang="en-US" smtClean="0"/>
              <a:pPr/>
              <a:t>‹#›</a:t>
            </a:fld>
            <a:endParaRPr lang="en-US"/>
          </a:p>
        </p:txBody>
      </p:sp>
    </p:spTree>
    <p:extLst>
      <p:ext uri="{BB962C8B-B14F-4D97-AF65-F5344CB8AC3E}">
        <p14:creationId xmlns:p14="http://schemas.microsoft.com/office/powerpoint/2010/main" val="3813379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968433"/>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AED484-F614-4F83-9E0A-076B4E5CA0E7}" type="slidenum">
              <a:rPr lang="en-US" smtClean="0"/>
              <a:pPr/>
              <a:t>‹#›</a:t>
            </a:fld>
            <a:endParaRPr lang="en-US"/>
          </a:p>
        </p:txBody>
      </p:sp>
    </p:spTree>
    <p:extLst>
      <p:ext uri="{BB962C8B-B14F-4D97-AF65-F5344CB8AC3E}">
        <p14:creationId xmlns:p14="http://schemas.microsoft.com/office/powerpoint/2010/main" val="1487385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22962" y="6459788"/>
            <a:ext cx="1854203"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AB13AC2-A539-44A5-A75A-C18879A0169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0178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7"/>
            <a:ext cx="7543800" cy="968434"/>
          </a:xfrm>
        </p:spPr>
        <p:txBody>
          <a:bodyPr/>
          <a:lstStyle/>
          <a:p>
            <a:r>
              <a:rPr lang="en-US" dirty="0"/>
              <a:t>Click to edit Master title style</a:t>
            </a:r>
          </a:p>
        </p:txBody>
      </p:sp>
      <p:sp>
        <p:nvSpPr>
          <p:cNvPr id="3" name="Content Placeholder 2"/>
          <p:cNvSpPr>
            <a:spLocks noGrp="1"/>
          </p:cNvSpPr>
          <p:nvPr>
            <p:ph sz="half" idx="1"/>
          </p:nvPr>
        </p:nvSpPr>
        <p:spPr>
          <a:xfrm>
            <a:off x="822960"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8"/>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822962" y="6459788"/>
            <a:ext cx="1854203"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6CBDDE-ADDB-4969-B498-C64558BF0988}" type="slidenum">
              <a:rPr lang="en-US" smtClean="0"/>
              <a:pPr/>
              <a:t>‹#›</a:t>
            </a:fld>
            <a:endParaRPr lang="en-US"/>
          </a:p>
        </p:txBody>
      </p:sp>
    </p:spTree>
    <p:extLst>
      <p:ext uri="{BB962C8B-B14F-4D97-AF65-F5344CB8AC3E}">
        <p14:creationId xmlns:p14="http://schemas.microsoft.com/office/powerpoint/2010/main" val="3405871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6"/>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822962" y="6459788"/>
            <a:ext cx="1854203"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9A621-527F-4419-8114-66700E9D8B3C}" type="slidenum">
              <a:rPr lang="en-US" smtClean="0"/>
              <a:pPr/>
              <a:t>‹#›</a:t>
            </a:fld>
            <a:endParaRPr lang="en-US"/>
          </a:p>
        </p:txBody>
      </p:sp>
    </p:spTree>
    <p:extLst>
      <p:ext uri="{BB962C8B-B14F-4D97-AF65-F5344CB8AC3E}">
        <p14:creationId xmlns:p14="http://schemas.microsoft.com/office/powerpoint/2010/main" val="26673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7"/>
            <a:ext cx="7543800" cy="1008794"/>
          </a:xfrm>
        </p:spPr>
        <p:txBody>
          <a:bodyPr/>
          <a:lstStyle/>
          <a:p>
            <a:r>
              <a:rPr lang="en-US" dirty="0"/>
              <a:t>Click to edit Master title style</a:t>
            </a:r>
          </a:p>
        </p:txBody>
      </p:sp>
      <p:sp>
        <p:nvSpPr>
          <p:cNvPr id="3" name="Date Placeholder 2"/>
          <p:cNvSpPr>
            <a:spLocks noGrp="1"/>
          </p:cNvSpPr>
          <p:nvPr>
            <p:ph type="dt" sz="half" idx="10"/>
          </p:nvPr>
        </p:nvSpPr>
        <p:spPr>
          <a:xfrm>
            <a:off x="822962" y="6459788"/>
            <a:ext cx="1854203"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DA4931-8AD3-4F39-AFC6-75B298129106}" type="slidenum">
              <a:rPr lang="en-US" smtClean="0"/>
              <a:pPr/>
              <a:t>‹#›</a:t>
            </a:fld>
            <a:endParaRPr lang="en-US"/>
          </a:p>
        </p:txBody>
      </p:sp>
    </p:spTree>
    <p:extLst>
      <p:ext uri="{BB962C8B-B14F-4D97-AF65-F5344CB8AC3E}">
        <p14:creationId xmlns:p14="http://schemas.microsoft.com/office/powerpoint/2010/main" val="350779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3"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3"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822962" y="6459788"/>
            <a:ext cx="1854203"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E9BF9D10-0EE8-4FE1-A679-2758A24CF54E}" type="slidenum">
              <a:rPr lang="en-US" smtClean="0"/>
              <a:pPr/>
              <a:t>‹#›</a:t>
            </a:fld>
            <a:endParaRPr lang="en-US"/>
          </a:p>
        </p:txBody>
      </p:sp>
    </p:spTree>
    <p:extLst>
      <p:ext uri="{BB962C8B-B14F-4D97-AF65-F5344CB8AC3E}">
        <p14:creationId xmlns:p14="http://schemas.microsoft.com/office/powerpoint/2010/main" val="19366516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4"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8" y="731520"/>
            <a:ext cx="5009393"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5" y="6459788"/>
            <a:ext cx="1963883" cy="365125"/>
          </a:xfrm>
          <a:prstGeom prst="rect">
            <a:avLst/>
          </a:prstGeom>
        </p:spPr>
        <p:txBody>
          <a:bodyPr/>
          <a:lstStyle>
            <a:lvl1pPr algn="l">
              <a:defRPr/>
            </a:lvl1pPr>
          </a:lstStyle>
          <a:p>
            <a:endParaRPr lang="en-US"/>
          </a:p>
        </p:txBody>
      </p:sp>
      <p:sp>
        <p:nvSpPr>
          <p:cNvPr id="6" name="Footer Placeholder 5"/>
          <p:cNvSpPr>
            <a:spLocks noGrp="1"/>
          </p:cNvSpPr>
          <p:nvPr>
            <p:ph type="ftr" sz="quarter" idx="11"/>
          </p:nvPr>
        </p:nvSpPr>
        <p:spPr>
          <a:xfrm>
            <a:off x="3600450" y="6459788"/>
            <a:ext cx="348615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C72B9CC-8F96-454A-86EE-0F0157364D54}" type="slidenum">
              <a:rPr lang="en-US" smtClean="0"/>
              <a:pPr/>
              <a:t>‹#›</a:t>
            </a:fld>
            <a:endParaRPr lang="en-US"/>
          </a:p>
        </p:txBody>
      </p:sp>
    </p:spTree>
    <p:extLst>
      <p:ext uri="{BB962C8B-B14F-4D97-AF65-F5344CB8AC3E}">
        <p14:creationId xmlns:p14="http://schemas.microsoft.com/office/powerpoint/2010/main" val="25897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1"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3"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3"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2962" y="6459788"/>
            <a:ext cx="1854203"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DDDB1C-7DF6-4C06-BC2C-8CA3CB84B2E6}" type="slidenum">
              <a:rPr lang="en-US" smtClean="0"/>
              <a:pPr/>
              <a:t>‹#›</a:t>
            </a:fld>
            <a:endParaRPr lang="en-US"/>
          </a:p>
        </p:txBody>
      </p:sp>
    </p:spTree>
    <p:extLst>
      <p:ext uri="{BB962C8B-B14F-4D97-AF65-F5344CB8AC3E}">
        <p14:creationId xmlns:p14="http://schemas.microsoft.com/office/powerpoint/2010/main" val="32991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7"/>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6"/>
            <a:ext cx="7543800" cy="1343351"/>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2764640" y="6459788"/>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5" y="6459788"/>
            <a:ext cx="984019" cy="365125"/>
          </a:xfrm>
          <a:prstGeom prst="rect">
            <a:avLst/>
          </a:prstGeom>
        </p:spPr>
        <p:txBody>
          <a:bodyPr vert="horz" lIns="91440" tIns="45720" rIns="91440" bIns="45720" rtlCol="0" anchor="ctr"/>
          <a:lstStyle>
            <a:lvl1pPr algn="r">
              <a:defRPr sz="1050">
                <a:solidFill>
                  <a:srgbClr val="FFFFFF"/>
                </a:solidFill>
              </a:defRPr>
            </a:lvl1pPr>
          </a:lstStyle>
          <a:p>
            <a:fld id="{99F1CA9D-7821-47AD-A6E4-8DB98AEA0B3D}" type="slidenum">
              <a:rPr lang="en-US" smtClean="0"/>
              <a:pPr/>
              <a:t>‹#›</a:t>
            </a:fld>
            <a:endParaRPr lang="en-US"/>
          </a:p>
        </p:txBody>
      </p:sp>
      <p:pic>
        <p:nvPicPr>
          <p:cNvPr id="11" name="Picture 10" descr="Text&#10;&#10;Description automatically generated">
            <a:extLst>
              <a:ext uri="{FF2B5EF4-FFF2-40B4-BE49-F238E27FC236}">
                <a16:creationId xmlns:a16="http://schemas.microsoft.com/office/drawing/2014/main" id="{FFB4E682-F42E-4796-86AE-6EAD6D98BDE9}"/>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086600" y="6398180"/>
            <a:ext cx="1450337" cy="483446"/>
          </a:xfrm>
          <a:prstGeom prst="rect">
            <a:avLst/>
          </a:prstGeom>
        </p:spPr>
      </p:pic>
    </p:spTree>
    <p:extLst>
      <p:ext uri="{BB962C8B-B14F-4D97-AF65-F5344CB8AC3E}">
        <p14:creationId xmlns:p14="http://schemas.microsoft.com/office/powerpoint/2010/main" val="2296810356"/>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ema.gov/sites/default/files/2020-08/fema_mitigation-action-portfolio-support-document_08-01-2020_0.pdf"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Hannah.Shultz@mt.gov"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hyperlink" Target="mailto:Spool@mt.gov" TargetMode="External"/><Relationship Id="rId5" Type="http://schemas.openxmlformats.org/officeDocument/2006/relationships/hyperlink" Target="mailto:Andrew.Long@mt.gov" TargetMode="External"/><Relationship Id="rId4" Type="http://schemas.openxmlformats.org/officeDocument/2006/relationships/hyperlink" Target="mailto:Sara.Hartley@mt.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4">
            <a:extLst>
              <a:ext uri="{FF2B5EF4-FFF2-40B4-BE49-F238E27FC236}">
                <a16:creationId xmlns:a16="http://schemas.microsoft.com/office/drawing/2014/main" id="{7D379150-F6B4-45C8-BE10-6B278AD40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Rectangle 26">
            <a:extLst>
              <a:ext uri="{FF2B5EF4-FFF2-40B4-BE49-F238E27FC236}">
                <a16:creationId xmlns:a16="http://schemas.microsoft.com/office/drawing/2014/main" id="{5FFCF544-A370-4A5D-A95F-CA6E0E719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3431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9" name="Straight Connector 28">
            <a:extLst>
              <a:ext uri="{FF2B5EF4-FFF2-40B4-BE49-F238E27FC236}">
                <a16:creationId xmlns:a16="http://schemas.microsoft.com/office/drawing/2014/main" id="{6EEB3B97-A638-498B-8083-54191CE71E0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0" name="Rectangle 30">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41" name="Rectangle 32">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D6DFED1-141A-4900-9B2D-AB6053E50CA0}"/>
              </a:ext>
            </a:extLst>
          </p:cNvPr>
          <p:cNvSpPr>
            <a:spLocks noGrp="1"/>
          </p:cNvSpPr>
          <p:nvPr>
            <p:ph type="ctrTitle"/>
          </p:nvPr>
        </p:nvSpPr>
        <p:spPr>
          <a:xfrm>
            <a:off x="276465" y="1833065"/>
            <a:ext cx="2713634" cy="2103875"/>
          </a:xfrm>
        </p:spPr>
        <p:txBody>
          <a:bodyPr vert="horz" lIns="91440" tIns="45720" rIns="91440" bIns="45720" rtlCol="0" anchor="b">
            <a:noAutofit/>
          </a:bodyPr>
          <a:lstStyle/>
          <a:p>
            <a:r>
              <a:rPr lang="en-US" sz="4000" dirty="0">
                <a:solidFill>
                  <a:srgbClr val="FFFFFF"/>
                </a:solidFill>
                <a:latin typeface="Times New Roman" panose="02020603050405020304" pitchFamily="18" charset="0"/>
                <a:cs typeface="Times New Roman" panose="02020603050405020304" pitchFamily="18" charset="0"/>
              </a:rPr>
              <a:t>FEMA Mitigation Funding</a:t>
            </a:r>
          </a:p>
        </p:txBody>
      </p:sp>
      <p:sp>
        <p:nvSpPr>
          <p:cNvPr id="3" name="Subtitle 2">
            <a:extLst>
              <a:ext uri="{FF2B5EF4-FFF2-40B4-BE49-F238E27FC236}">
                <a16:creationId xmlns:a16="http://schemas.microsoft.com/office/drawing/2014/main" id="{D0C57F77-DE9A-4F6A-B6F1-D139B7FB4982}"/>
              </a:ext>
            </a:extLst>
          </p:cNvPr>
          <p:cNvSpPr>
            <a:spLocks noGrp="1"/>
          </p:cNvSpPr>
          <p:nvPr>
            <p:ph type="subTitle" idx="1"/>
          </p:nvPr>
        </p:nvSpPr>
        <p:spPr>
          <a:xfrm>
            <a:off x="369278" y="4190119"/>
            <a:ext cx="2313633" cy="1905881"/>
          </a:xfrm>
        </p:spPr>
        <p:txBody>
          <a:bodyPr vert="horz" lIns="0" tIns="45720" rIns="0" bIns="45720" rtlCol="0">
            <a:normAutofit/>
          </a:bodyPr>
          <a:lstStyle/>
          <a:p>
            <a:r>
              <a:rPr lang="en-US" sz="1300" dirty="0">
                <a:solidFill>
                  <a:srgbClr val="FFFFFF"/>
                </a:solidFill>
                <a:latin typeface="+mn-lt"/>
              </a:rPr>
              <a:t>Sara Hartley</a:t>
            </a:r>
          </a:p>
          <a:p>
            <a:r>
              <a:rPr lang="en-US" sz="1300" dirty="0">
                <a:solidFill>
                  <a:srgbClr val="FFFFFF"/>
                </a:solidFill>
                <a:latin typeface="+mn-lt"/>
              </a:rPr>
              <a:t>Andrew long</a:t>
            </a:r>
          </a:p>
          <a:p>
            <a:r>
              <a:rPr lang="en-US" sz="1300" dirty="0">
                <a:solidFill>
                  <a:srgbClr val="FFFFFF"/>
                </a:solidFill>
                <a:latin typeface="+mn-lt"/>
              </a:rPr>
              <a:t>Shari pool</a:t>
            </a:r>
          </a:p>
          <a:p>
            <a:r>
              <a:rPr lang="en-US" sz="1300" dirty="0">
                <a:solidFill>
                  <a:srgbClr val="FFFFFF"/>
                </a:solidFill>
                <a:latin typeface="+mn-lt"/>
              </a:rPr>
              <a:t>Amanda Avard</a:t>
            </a:r>
          </a:p>
        </p:txBody>
      </p:sp>
      <p:sp>
        <p:nvSpPr>
          <p:cNvPr id="42" name="Rectangle 34">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a:extLst>
              <a:ext uri="{FF2B5EF4-FFF2-40B4-BE49-F238E27FC236}">
                <a16:creationId xmlns:a16="http://schemas.microsoft.com/office/drawing/2014/main" id="{A084E96C-7A77-4E43-AB47-399F8E4A1A67}"/>
              </a:ext>
            </a:extLst>
          </p:cNvPr>
          <p:cNvPicPr>
            <a:picLocks noChangeAspect="1"/>
          </p:cNvPicPr>
          <p:nvPr/>
        </p:nvPicPr>
        <p:blipFill>
          <a:blip r:embed="rId3"/>
          <a:stretch>
            <a:fillRect/>
          </a:stretch>
        </p:blipFill>
        <p:spPr>
          <a:xfrm>
            <a:off x="3556512" y="1077288"/>
            <a:ext cx="5098562" cy="4703423"/>
          </a:xfrm>
          <a:prstGeom prst="rect">
            <a:avLst/>
          </a:prstGeom>
        </p:spPr>
      </p:pic>
    </p:spTree>
    <p:extLst>
      <p:ext uri="{BB962C8B-B14F-4D97-AF65-F5344CB8AC3E}">
        <p14:creationId xmlns:p14="http://schemas.microsoft.com/office/powerpoint/2010/main" val="19109198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descr="A road with snow on the side&#10;&#10;Description automatically generated with medium confidence">
            <a:extLst>
              <a:ext uri="{FF2B5EF4-FFF2-40B4-BE49-F238E27FC236}">
                <a16:creationId xmlns:a16="http://schemas.microsoft.com/office/drawing/2014/main" id="{1D3B7D3E-B2EA-4730-96F1-6782C20E31F8}"/>
              </a:ext>
            </a:extLst>
          </p:cNvPr>
          <p:cNvPicPr>
            <a:picLocks noChangeAspect="1"/>
          </p:cNvPicPr>
          <p:nvPr/>
        </p:nvPicPr>
        <p:blipFill rotWithShape="1">
          <a:blip r:embed="rId3" cstate="print">
            <a:alphaModFix amt="70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6" name="TextBox 5">
            <a:extLst>
              <a:ext uri="{FF2B5EF4-FFF2-40B4-BE49-F238E27FC236}">
                <a16:creationId xmlns:a16="http://schemas.microsoft.com/office/drawing/2014/main" id="{0A185968-1879-4FDC-88E1-03EFC5ABD2A3}"/>
              </a:ext>
            </a:extLst>
          </p:cNvPr>
          <p:cNvSpPr txBox="1"/>
          <p:nvPr/>
        </p:nvSpPr>
        <p:spPr>
          <a:xfrm>
            <a:off x="822960" y="758952"/>
            <a:ext cx="7543800" cy="3566160"/>
          </a:xfrm>
          <a:prstGeom prst="rect">
            <a:avLst/>
          </a:prstGeom>
        </p:spPr>
        <p:txBody>
          <a:bodyPr vert="horz" lIns="91440" tIns="45720" rIns="91440" bIns="45720" rtlCol="0" anchor="b">
            <a:normAutofit/>
          </a:bodyPr>
          <a:lstStyle/>
          <a:p>
            <a:pPr eaLnBrk="1" hangingPunct="1">
              <a:lnSpc>
                <a:spcPct val="85000"/>
              </a:lnSpc>
              <a:spcAft>
                <a:spcPts val="600"/>
              </a:spcAft>
            </a:pPr>
            <a:r>
              <a:rPr lang="en-US" sz="6000" spc="-50" dirty="0">
                <a:solidFill>
                  <a:srgbClr val="FFFFFF"/>
                </a:solidFill>
                <a:ea typeface="+mj-ea"/>
                <a:cs typeface="Times New Roman" panose="02020603050405020304" pitchFamily="18" charset="0"/>
              </a:rPr>
              <a:t>BRIC 2021 </a:t>
            </a:r>
          </a:p>
          <a:p>
            <a:pPr eaLnBrk="1" hangingPunct="1">
              <a:lnSpc>
                <a:spcPct val="85000"/>
              </a:lnSpc>
              <a:spcAft>
                <a:spcPts val="600"/>
              </a:spcAft>
            </a:pPr>
            <a:r>
              <a:rPr lang="en-US" sz="6000" spc="-50" dirty="0">
                <a:solidFill>
                  <a:srgbClr val="FFFFFF"/>
                </a:solidFill>
                <a:ea typeface="+mj-ea"/>
                <a:cs typeface="Times New Roman" panose="02020603050405020304" pitchFamily="18" charset="0"/>
              </a:rPr>
              <a:t>Rock Creek Fire Mitigation Project</a:t>
            </a:r>
          </a:p>
        </p:txBody>
      </p:sp>
      <p:cxnSp>
        <p:nvCxnSpPr>
          <p:cNvPr id="17" name="Straight Connector 16">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189935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30" name="Straight Connector 29">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F48D7A47-8CED-5496-8533-D1B0C8940568}"/>
              </a:ext>
            </a:extLst>
          </p:cNvPr>
          <p:cNvPicPr>
            <a:picLocks noChangeAspect="1"/>
          </p:cNvPicPr>
          <p:nvPr/>
        </p:nvPicPr>
        <p:blipFill rotWithShape="1">
          <a:blip r:embed="rId3">
            <a:alphaModFix amt="35000"/>
          </a:blip>
          <a:srcRect l="2000" r="-2" b="-2"/>
          <a:stretch/>
        </p:blipFill>
        <p:spPr>
          <a:xfrm>
            <a:off x="20" y="10"/>
            <a:ext cx="9143980" cy="6857990"/>
          </a:xfrm>
          <a:prstGeom prst="rect">
            <a:avLst/>
          </a:prstGeom>
        </p:spPr>
      </p:pic>
      <p:sp>
        <p:nvSpPr>
          <p:cNvPr id="6" name="TextBox 5">
            <a:extLst>
              <a:ext uri="{FF2B5EF4-FFF2-40B4-BE49-F238E27FC236}">
                <a16:creationId xmlns:a16="http://schemas.microsoft.com/office/drawing/2014/main" id="{0A185968-1879-4FDC-88E1-03EFC5ABD2A3}"/>
              </a:ext>
            </a:extLst>
          </p:cNvPr>
          <p:cNvSpPr txBox="1"/>
          <p:nvPr/>
        </p:nvSpPr>
        <p:spPr>
          <a:xfrm>
            <a:off x="822960" y="758952"/>
            <a:ext cx="7543800" cy="3566160"/>
          </a:xfrm>
          <a:prstGeom prst="rect">
            <a:avLst/>
          </a:prstGeom>
        </p:spPr>
        <p:txBody>
          <a:bodyPr vert="horz" lIns="91440" tIns="45720" rIns="91440" bIns="45720" rtlCol="0" anchor="b">
            <a:normAutofit/>
          </a:bodyPr>
          <a:lstStyle/>
          <a:p>
            <a:pPr eaLnBrk="1" hangingPunct="1">
              <a:lnSpc>
                <a:spcPct val="85000"/>
              </a:lnSpc>
              <a:spcAft>
                <a:spcPts val="600"/>
              </a:spcAft>
            </a:pPr>
            <a:r>
              <a:rPr lang="en-US" sz="8000" spc="-50">
                <a:solidFill>
                  <a:srgbClr val="FFFFFF"/>
                </a:solidFill>
                <a:latin typeface="+mj-lt"/>
                <a:ea typeface="+mj-ea"/>
                <a:cs typeface="+mj-cs"/>
              </a:rPr>
              <a:t>FEMA &amp; Microgrids</a:t>
            </a:r>
          </a:p>
        </p:txBody>
      </p:sp>
      <p:cxnSp>
        <p:nvCxnSpPr>
          <p:cNvPr id="32" name="Straight Connector 31">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885922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4" name="Straight Connector 23">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5C0D570E-414A-95A8-5A8D-E024178A84FD}"/>
              </a:ext>
            </a:extLst>
          </p:cNvPr>
          <p:cNvPicPr>
            <a:picLocks noChangeAspect="1"/>
          </p:cNvPicPr>
          <p:nvPr/>
        </p:nvPicPr>
        <p:blipFill rotWithShape="1">
          <a:blip r:embed="rId3">
            <a:alphaModFix amt="35000"/>
          </a:blip>
          <a:srcRect l="13000" r="1" b="1"/>
          <a:stretch/>
        </p:blipFill>
        <p:spPr>
          <a:xfrm>
            <a:off x="20" y="10"/>
            <a:ext cx="9143980" cy="6857990"/>
          </a:xfrm>
          <a:prstGeom prst="rect">
            <a:avLst/>
          </a:prstGeom>
        </p:spPr>
      </p:pic>
      <p:sp>
        <p:nvSpPr>
          <p:cNvPr id="2" name="Title 1">
            <a:extLst>
              <a:ext uri="{FF2B5EF4-FFF2-40B4-BE49-F238E27FC236}">
                <a16:creationId xmlns:a16="http://schemas.microsoft.com/office/drawing/2014/main" id="{72D9D384-A3AB-B951-9824-72A6DFA1FEC6}"/>
              </a:ext>
            </a:extLst>
          </p:cNvPr>
          <p:cNvSpPr>
            <a:spLocks noGrp="1"/>
          </p:cNvSpPr>
          <p:nvPr>
            <p:ph type="title"/>
          </p:nvPr>
        </p:nvSpPr>
        <p:spPr>
          <a:xfrm>
            <a:off x="822960" y="758952"/>
            <a:ext cx="7543800" cy="3566160"/>
          </a:xfrm>
        </p:spPr>
        <p:txBody>
          <a:bodyPr vert="horz" lIns="91440" tIns="45720" rIns="91440" bIns="45720" rtlCol="0" anchor="b">
            <a:normAutofit/>
          </a:bodyPr>
          <a:lstStyle/>
          <a:p>
            <a:r>
              <a:rPr lang="en-US" sz="8000" b="0" i="0">
                <a:solidFill>
                  <a:srgbClr val="FFFFFF"/>
                </a:solidFill>
                <a:effectLst/>
              </a:rPr>
              <a:t>Blue Lake Rancheria Tribe Microgrid Project </a:t>
            </a:r>
            <a:endParaRPr lang="en-US" sz="8000">
              <a:solidFill>
                <a:srgbClr val="FFFFFF"/>
              </a:solidFill>
            </a:endParaRPr>
          </a:p>
        </p:txBody>
      </p:sp>
      <p:cxnSp>
        <p:nvCxnSpPr>
          <p:cNvPr id="26" name="Straight Connector 25">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7797150"/>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2ABB703-2B0E-4C3B-B4A2-F3973548E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A5D886-D373-FB44-F142-C4E6261FCEEB}"/>
              </a:ext>
            </a:extLst>
          </p:cNvPr>
          <p:cNvSpPr>
            <a:spLocks noGrp="1"/>
          </p:cNvSpPr>
          <p:nvPr>
            <p:ph type="title"/>
          </p:nvPr>
        </p:nvSpPr>
        <p:spPr>
          <a:xfrm>
            <a:off x="4808763" y="634946"/>
            <a:ext cx="3845379" cy="1450757"/>
          </a:xfrm>
        </p:spPr>
        <p:txBody>
          <a:bodyPr>
            <a:normAutofit/>
          </a:bodyPr>
          <a:lstStyle/>
          <a:p>
            <a:r>
              <a:rPr lang="en-US" sz="3700"/>
              <a:t>Microgrid Eligibility Requirements</a:t>
            </a:r>
          </a:p>
        </p:txBody>
      </p:sp>
      <p:pic>
        <p:nvPicPr>
          <p:cNvPr id="5" name="Picture 4">
            <a:extLst>
              <a:ext uri="{FF2B5EF4-FFF2-40B4-BE49-F238E27FC236}">
                <a16:creationId xmlns:a16="http://schemas.microsoft.com/office/drawing/2014/main" id="{2F527D83-E135-6014-A18A-9898599994C5}"/>
              </a:ext>
            </a:extLst>
          </p:cNvPr>
          <p:cNvPicPr>
            <a:picLocks noChangeAspect="1"/>
          </p:cNvPicPr>
          <p:nvPr/>
        </p:nvPicPr>
        <p:blipFill rotWithShape="1">
          <a:blip r:embed="rId2"/>
          <a:srcRect l="13711" r="13154" b="2"/>
          <a:stretch/>
        </p:blipFill>
        <p:spPr>
          <a:xfrm>
            <a:off x="482394" y="1172529"/>
            <a:ext cx="4088720" cy="4192901"/>
          </a:xfrm>
          <a:prstGeom prst="rect">
            <a:avLst/>
          </a:prstGeom>
        </p:spPr>
      </p:pic>
      <p:cxnSp>
        <p:nvCxnSpPr>
          <p:cNvPr id="33" name="Straight Connector 32">
            <a:extLst>
              <a:ext uri="{FF2B5EF4-FFF2-40B4-BE49-F238E27FC236}">
                <a16:creationId xmlns:a16="http://schemas.microsoft.com/office/drawing/2014/main" id="{9C21570E-E159-49A6-9891-FA397B7A92D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08763" y="2086188"/>
            <a:ext cx="356160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C942D1D-EBD9-CE39-5E16-B6DB3B90F9E7}"/>
              </a:ext>
            </a:extLst>
          </p:cNvPr>
          <p:cNvSpPr>
            <a:spLocks noGrp="1"/>
          </p:cNvSpPr>
          <p:nvPr>
            <p:ph idx="1"/>
          </p:nvPr>
        </p:nvSpPr>
        <p:spPr>
          <a:xfrm>
            <a:off x="4808763" y="2198914"/>
            <a:ext cx="3845379" cy="3670180"/>
          </a:xfrm>
        </p:spPr>
        <p:txBody>
          <a:bodyPr>
            <a:normAutofit fontScale="92500" lnSpcReduction="10000"/>
          </a:bodyPr>
          <a:lstStyle/>
          <a:p>
            <a:pPr lvl="1">
              <a:buFont typeface="Arial" panose="020B0604020202020204" pitchFamily="34" charset="0"/>
              <a:buChar char="•"/>
            </a:pPr>
            <a:r>
              <a:rPr lang="en-US" dirty="0">
                <a:latin typeface="Source Sans Pro" panose="020B0503030403020204" pitchFamily="34" charset="0"/>
              </a:rPr>
              <a:t>Eligibility requirements under the BRIC and HMGP programs:</a:t>
            </a:r>
          </a:p>
          <a:p>
            <a:pPr lvl="2">
              <a:buFont typeface="Arial" panose="020B0604020202020204" pitchFamily="34" charset="0"/>
              <a:buChar char="•"/>
            </a:pPr>
            <a:r>
              <a:rPr lang="en-US" dirty="0">
                <a:latin typeface="Source Sans Pro" panose="020B0503030403020204" pitchFamily="34" charset="0"/>
              </a:rPr>
              <a:t>Must have a FEMA approved and adopted Hazard Mitigation Plan in Place</a:t>
            </a:r>
          </a:p>
          <a:p>
            <a:pPr lvl="2">
              <a:buFont typeface="Arial" panose="020B0604020202020204" pitchFamily="34" charset="0"/>
              <a:buChar char="•"/>
            </a:pPr>
            <a:r>
              <a:rPr lang="en-US" dirty="0">
                <a:latin typeface="Source Sans Pro" panose="020B0503030403020204" pitchFamily="34" charset="0"/>
              </a:rPr>
              <a:t>Project just be considered technically feasible and effective</a:t>
            </a:r>
          </a:p>
          <a:p>
            <a:pPr lvl="2">
              <a:buFont typeface="Arial" panose="020B0604020202020204" pitchFamily="34" charset="0"/>
              <a:buChar char="•"/>
            </a:pPr>
            <a:r>
              <a:rPr lang="en-US" dirty="0">
                <a:latin typeface="Source Sans Pro" panose="020B0503030403020204" pitchFamily="34" charset="0"/>
              </a:rPr>
              <a:t>Project must be cost effective</a:t>
            </a:r>
          </a:p>
          <a:p>
            <a:pPr lvl="2">
              <a:buFont typeface="Arial" panose="020B0604020202020204" pitchFamily="34" charset="0"/>
              <a:buChar char="•"/>
            </a:pPr>
            <a:r>
              <a:rPr lang="en-US" dirty="0">
                <a:latin typeface="Source Sans Pro" panose="020B0503030403020204" pitchFamily="34" charset="0"/>
              </a:rPr>
              <a:t>Project will need to be reviewed compliance with environmental and historic preservation laws and executive orders.</a:t>
            </a:r>
          </a:p>
          <a:p>
            <a:pPr lvl="1">
              <a:buFont typeface="Arial" panose="020B0604020202020204" pitchFamily="34" charset="0"/>
              <a:buChar char="•"/>
            </a:pPr>
            <a:endParaRPr lang="en-US" dirty="0">
              <a:latin typeface="Source Sans Pro" panose="020B0503030403020204" pitchFamily="34" charset="0"/>
            </a:endParaRPr>
          </a:p>
          <a:p>
            <a:pPr marL="201168" lvl="1" indent="0">
              <a:buNone/>
            </a:pPr>
            <a:r>
              <a:rPr lang="en-US" dirty="0"/>
              <a:t>FEMA’s Mitigation Action Portfolio</a:t>
            </a:r>
          </a:p>
          <a:p>
            <a:pPr marL="201168" lvl="1" indent="0">
              <a:buNone/>
            </a:pPr>
            <a:r>
              <a:rPr lang="en-US" sz="1800" dirty="0">
                <a:solidFill>
                  <a:schemeClr val="tx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https://www.fema.gov/sites/default/files/2020-08/fema_mitigation-action-portfolio-support-document_08-01-2020_0.pdf</a:t>
            </a:r>
            <a:endParaRPr lang="en-US" sz="1800" dirty="0">
              <a:solidFill>
                <a:schemeClr val="tx1"/>
              </a:solidFill>
              <a:latin typeface="Times New Roman" panose="02020603050405020304" pitchFamily="18" charset="0"/>
              <a:cs typeface="Times New Roman" panose="02020603050405020304" pitchFamily="18" charset="0"/>
            </a:endParaRPr>
          </a:p>
          <a:p>
            <a:pPr marL="201168" lvl="1" indent="0">
              <a:buNone/>
            </a:pPr>
            <a:endParaRPr lang="en-US" dirty="0"/>
          </a:p>
        </p:txBody>
      </p:sp>
      <p:sp>
        <p:nvSpPr>
          <p:cNvPr id="35" name="Rectangle 34">
            <a:extLst>
              <a:ext uri="{FF2B5EF4-FFF2-40B4-BE49-F238E27FC236}">
                <a16:creationId xmlns:a16="http://schemas.microsoft.com/office/drawing/2014/main" id="{E95DA498-D9A2-4DA9-B9DA-B3776E08CF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82A73093-4B9D-420D-B17E-52293703A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72955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83EFC-67FC-4463-A205-0910247EBC6B}"/>
              </a:ext>
            </a:extLst>
          </p:cNvPr>
          <p:cNvSpPr>
            <a:spLocks noGrp="1"/>
          </p:cNvSpPr>
          <p:nvPr>
            <p:ph type="title"/>
          </p:nvPr>
        </p:nvSpPr>
        <p:spPr>
          <a:xfrm>
            <a:off x="800100" y="254306"/>
            <a:ext cx="7543800" cy="968434"/>
          </a:xfrm>
        </p:spPr>
        <p:txBody>
          <a:bodyPr/>
          <a:lstStyle/>
          <a:p>
            <a:pPr algn="ctr"/>
            <a:r>
              <a:rPr lang="en-US" dirty="0">
                <a:latin typeface="Times New Roman" panose="02020603050405020304" pitchFamily="18" charset="0"/>
                <a:cs typeface="Times New Roman" panose="02020603050405020304" pitchFamily="18" charset="0"/>
              </a:rPr>
              <a:t>Contact Information </a:t>
            </a:r>
          </a:p>
        </p:txBody>
      </p:sp>
      <p:sp>
        <p:nvSpPr>
          <p:cNvPr id="4" name="Content Placeholder 3">
            <a:extLst>
              <a:ext uri="{FF2B5EF4-FFF2-40B4-BE49-F238E27FC236}">
                <a16:creationId xmlns:a16="http://schemas.microsoft.com/office/drawing/2014/main" id="{13A3269B-1E88-4330-A7C9-31FC1B9ABFE0}"/>
              </a:ext>
            </a:extLst>
          </p:cNvPr>
          <p:cNvSpPr>
            <a:spLocks noGrp="1"/>
          </p:cNvSpPr>
          <p:nvPr>
            <p:ph sz="half" idx="2"/>
          </p:nvPr>
        </p:nvSpPr>
        <p:spPr>
          <a:xfrm>
            <a:off x="4663440" y="3429000"/>
            <a:ext cx="3703320" cy="2440097"/>
          </a:xfrm>
        </p:spPr>
        <p:txBody>
          <a:bodyPr>
            <a:normAutofit/>
          </a:bodyPr>
          <a:lstStyle/>
          <a:p>
            <a:pPr algn="ctr">
              <a:lnSpc>
                <a:spcPct val="120000"/>
              </a:lnSpc>
              <a:spcBef>
                <a:spcPts val="0"/>
              </a:spcBef>
              <a:spcAft>
                <a:spcPts val="0"/>
              </a:spcAft>
            </a:pPr>
            <a:r>
              <a:rPr lang="en-US" sz="1700" dirty="0">
                <a:latin typeface="Times New Roman" panose="02020603050405020304" pitchFamily="18" charset="0"/>
                <a:cs typeface="Times New Roman" panose="02020603050405020304" pitchFamily="18" charset="0"/>
              </a:rPr>
              <a:t>Amanda Avard</a:t>
            </a:r>
          </a:p>
          <a:p>
            <a:pPr algn="ctr">
              <a:lnSpc>
                <a:spcPct val="120000"/>
              </a:lnSpc>
              <a:spcBef>
                <a:spcPts val="0"/>
              </a:spcBef>
              <a:spcAft>
                <a:spcPts val="0"/>
              </a:spcAft>
            </a:pPr>
            <a:r>
              <a:rPr lang="en-US" sz="1700" dirty="0">
                <a:latin typeface="Times New Roman" panose="02020603050405020304" pitchFamily="18" charset="0"/>
                <a:cs typeface="Times New Roman" panose="02020603050405020304" pitchFamily="18" charset="0"/>
              </a:rPr>
              <a:t>Mitigation Coordinator</a:t>
            </a:r>
          </a:p>
          <a:p>
            <a:pPr algn="ctr">
              <a:lnSpc>
                <a:spcPct val="120000"/>
              </a:lnSpc>
              <a:spcBef>
                <a:spcPts val="0"/>
              </a:spcBef>
              <a:spcAft>
                <a:spcPts val="0"/>
              </a:spcAft>
            </a:pPr>
            <a:r>
              <a:rPr lang="en-US" sz="1700" dirty="0">
                <a:latin typeface="Times New Roman" panose="02020603050405020304" pitchFamily="18" charset="0"/>
                <a:cs typeface="Times New Roman" panose="02020603050405020304" pitchFamily="18" charset="0"/>
              </a:rPr>
              <a:t>406-202-4195</a:t>
            </a:r>
          </a:p>
          <a:p>
            <a:pPr algn="ctr">
              <a:lnSpc>
                <a:spcPct val="120000"/>
              </a:lnSpc>
              <a:spcBef>
                <a:spcPts val="0"/>
              </a:spcBef>
              <a:spcAft>
                <a:spcPts val="0"/>
              </a:spcAft>
            </a:pPr>
            <a:r>
              <a:rPr lang="en-US" sz="1700" dirty="0">
                <a:latin typeface="Times New Roman" panose="02020603050405020304" pitchFamily="18" charset="0"/>
                <a:cs typeface="Times New Roman" panose="02020603050405020304" pitchFamily="18" charset="0"/>
                <a:hlinkClick r:id="rId3"/>
              </a:rPr>
              <a:t>Amanda.Avard@mt.gov</a:t>
            </a:r>
            <a:endParaRPr lang="en-US" sz="1700" dirty="0">
              <a:latin typeface="Times New Roman" panose="02020603050405020304" pitchFamily="18" charset="0"/>
              <a:cs typeface="Times New Roman" panose="02020603050405020304" pitchFamily="18" charset="0"/>
            </a:endParaRPr>
          </a:p>
          <a:p>
            <a:pPr algn="ctr">
              <a:lnSpc>
                <a:spcPct val="120000"/>
              </a:lnSpc>
              <a:spcBef>
                <a:spcPts val="0"/>
              </a:spcBef>
              <a:spcAft>
                <a:spcPts val="0"/>
              </a:spcAft>
            </a:pPr>
            <a:endParaRPr lang="en-US" sz="1700" dirty="0">
              <a:latin typeface="Times New Roman" panose="02020603050405020304" pitchFamily="18" charset="0"/>
              <a:cs typeface="Times New Roman" panose="02020603050405020304" pitchFamily="18" charset="0"/>
            </a:endParaRPr>
          </a:p>
          <a:p>
            <a:pPr algn="ctr">
              <a:lnSpc>
                <a:spcPct val="120000"/>
              </a:lnSpc>
              <a:spcBef>
                <a:spcPts val="0"/>
              </a:spcBef>
              <a:spcAft>
                <a:spcPts val="0"/>
              </a:spcAft>
            </a:pPr>
            <a:r>
              <a:rPr lang="en-US" sz="1700" dirty="0">
                <a:latin typeface="Times New Roman" panose="02020603050405020304" pitchFamily="18" charset="0"/>
                <a:cs typeface="Times New Roman" panose="02020603050405020304" pitchFamily="18" charset="0"/>
              </a:rPr>
              <a:t>Vacant Position</a:t>
            </a:r>
          </a:p>
          <a:p>
            <a:pPr algn="ctr">
              <a:lnSpc>
                <a:spcPct val="120000"/>
              </a:lnSpc>
              <a:spcBef>
                <a:spcPts val="0"/>
              </a:spcBef>
              <a:spcAft>
                <a:spcPts val="0"/>
              </a:spcAft>
            </a:pPr>
            <a:r>
              <a:rPr lang="en-US" sz="1700" dirty="0">
                <a:latin typeface="Times New Roman" panose="02020603050405020304" pitchFamily="18" charset="0"/>
                <a:cs typeface="Times New Roman" panose="02020603050405020304" pitchFamily="18" charset="0"/>
              </a:rPr>
              <a:t>Mitigation Coordinator</a:t>
            </a:r>
          </a:p>
          <a:p>
            <a:pPr algn="ctr">
              <a:lnSpc>
                <a:spcPct val="120000"/>
              </a:lnSpc>
              <a:spcBef>
                <a:spcPts val="0"/>
              </a:spcBef>
              <a:spcAft>
                <a:spcPts val="0"/>
              </a:spcAft>
            </a:pPr>
            <a:endParaRPr lang="en-US" dirty="0">
              <a:latin typeface="Times New Roman" panose="02020603050405020304" pitchFamily="18" charset="0"/>
              <a:cs typeface="Times New Roman" panose="02020603050405020304" pitchFamily="18" charset="0"/>
            </a:endParaRPr>
          </a:p>
          <a:p>
            <a:pPr>
              <a:lnSpc>
                <a:spcPct val="120000"/>
              </a:lnSpc>
              <a:spcBef>
                <a:spcPts val="0"/>
              </a:spcBef>
              <a:spcAft>
                <a:spcPts val="0"/>
              </a:spcAft>
            </a:pPr>
            <a:endParaRPr lang="en-US" dirty="0"/>
          </a:p>
        </p:txBody>
      </p:sp>
      <p:sp>
        <p:nvSpPr>
          <p:cNvPr id="5" name="TextBox 4">
            <a:extLst>
              <a:ext uri="{FF2B5EF4-FFF2-40B4-BE49-F238E27FC236}">
                <a16:creationId xmlns:a16="http://schemas.microsoft.com/office/drawing/2014/main" id="{63C42CFA-CAB8-4474-9D03-8D9B8A81AC5D}"/>
              </a:ext>
            </a:extLst>
          </p:cNvPr>
          <p:cNvSpPr txBox="1"/>
          <p:nvPr/>
        </p:nvSpPr>
        <p:spPr>
          <a:xfrm>
            <a:off x="2994660" y="1465717"/>
            <a:ext cx="3200400" cy="1323439"/>
          </a:xfrm>
          <a:prstGeom prst="rect">
            <a:avLst/>
          </a:prstGeom>
          <a:noFill/>
        </p:spPr>
        <p:txBody>
          <a:bodyPr wrap="square" rtlCol="0">
            <a:spAutoFit/>
          </a:bodyPr>
          <a:lstStyle/>
          <a:p>
            <a:pPr algn="ctr">
              <a:lnSpc>
                <a:spcPct val="100000"/>
              </a:lnSpc>
              <a:spcBef>
                <a:spcPts val="0"/>
              </a:spcBef>
              <a:spcAft>
                <a:spcPts val="0"/>
              </a:spcAft>
            </a:pPr>
            <a:r>
              <a:rPr lang="en-US" sz="1600" dirty="0"/>
              <a:t>Sara Hartley </a:t>
            </a:r>
          </a:p>
          <a:p>
            <a:pPr algn="ctr">
              <a:lnSpc>
                <a:spcPct val="100000"/>
              </a:lnSpc>
              <a:spcBef>
                <a:spcPts val="0"/>
              </a:spcBef>
              <a:spcAft>
                <a:spcPts val="0"/>
              </a:spcAft>
            </a:pPr>
            <a:r>
              <a:rPr lang="en-US" sz="1600" dirty="0"/>
              <a:t>State Hazard Mitigation Officer</a:t>
            </a:r>
          </a:p>
          <a:p>
            <a:pPr algn="ctr">
              <a:lnSpc>
                <a:spcPct val="100000"/>
              </a:lnSpc>
              <a:spcBef>
                <a:spcPts val="0"/>
              </a:spcBef>
              <a:spcAft>
                <a:spcPts val="0"/>
              </a:spcAft>
            </a:pPr>
            <a:r>
              <a:rPr lang="en-US" sz="1600" dirty="0"/>
              <a:t>406-324-4794 (Office)</a:t>
            </a:r>
          </a:p>
          <a:p>
            <a:pPr algn="ctr">
              <a:lnSpc>
                <a:spcPct val="100000"/>
              </a:lnSpc>
              <a:spcBef>
                <a:spcPts val="0"/>
              </a:spcBef>
              <a:spcAft>
                <a:spcPts val="0"/>
              </a:spcAft>
            </a:pPr>
            <a:r>
              <a:rPr lang="en-US" sz="1600" dirty="0"/>
              <a:t>406-417-9238 (Mobile)</a:t>
            </a:r>
          </a:p>
          <a:p>
            <a:pPr algn="ctr">
              <a:lnSpc>
                <a:spcPct val="100000"/>
              </a:lnSpc>
              <a:spcBef>
                <a:spcPts val="0"/>
              </a:spcBef>
              <a:spcAft>
                <a:spcPts val="0"/>
              </a:spcAft>
            </a:pPr>
            <a:r>
              <a:rPr lang="en-US" sz="1600" dirty="0">
                <a:hlinkClick r:id="rId4"/>
              </a:rPr>
              <a:t>Sara.Hartley@mt.gov</a:t>
            </a:r>
            <a:endParaRPr lang="en-US" sz="1600" dirty="0"/>
          </a:p>
        </p:txBody>
      </p:sp>
      <p:sp>
        <p:nvSpPr>
          <p:cNvPr id="7" name="Content Placeholder 6">
            <a:extLst>
              <a:ext uri="{FF2B5EF4-FFF2-40B4-BE49-F238E27FC236}">
                <a16:creationId xmlns:a16="http://schemas.microsoft.com/office/drawing/2014/main" id="{954E9748-3C16-42AE-A0CB-610E2BB9D238}"/>
              </a:ext>
            </a:extLst>
          </p:cNvPr>
          <p:cNvSpPr>
            <a:spLocks noGrp="1"/>
          </p:cNvSpPr>
          <p:nvPr>
            <p:ph sz="half" idx="1"/>
          </p:nvPr>
        </p:nvSpPr>
        <p:spPr>
          <a:xfrm>
            <a:off x="822960" y="3428996"/>
            <a:ext cx="3703320" cy="2440098"/>
          </a:xfrm>
        </p:spPr>
        <p:txBody>
          <a:bodyPr>
            <a:normAutofit/>
          </a:bodyPr>
          <a:lstStyle/>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rPr>
              <a:t>Andrew Long</a:t>
            </a:r>
          </a:p>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rPr>
              <a:t>Mitigation Coordinator</a:t>
            </a:r>
          </a:p>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rPr>
              <a:t>406-202-4532</a:t>
            </a:r>
          </a:p>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hlinkClick r:id="rId5"/>
              </a:rPr>
              <a:t>Andrew.Long@mt.gov</a:t>
            </a:r>
            <a:endParaRPr lang="en-US" sz="1700" dirty="0">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en-US" sz="1700" dirty="0">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rPr>
              <a:t>Shari Pool</a:t>
            </a:r>
          </a:p>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rPr>
              <a:t>Mitigation Coordinator</a:t>
            </a:r>
          </a:p>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rPr>
              <a:t>406-202-2584</a:t>
            </a:r>
          </a:p>
          <a:p>
            <a:pPr algn="ctr">
              <a:lnSpc>
                <a:spcPct val="100000"/>
              </a:lnSpc>
              <a:spcBef>
                <a:spcPts val="0"/>
              </a:spcBef>
              <a:spcAft>
                <a:spcPts val="0"/>
              </a:spcAft>
            </a:pPr>
            <a:r>
              <a:rPr lang="en-US" sz="1700" dirty="0">
                <a:latin typeface="Times New Roman" panose="02020603050405020304" pitchFamily="18" charset="0"/>
                <a:cs typeface="Times New Roman" panose="02020603050405020304" pitchFamily="18" charset="0"/>
                <a:hlinkClick r:id="rId6"/>
              </a:rPr>
              <a:t>Spool@mt.gov</a:t>
            </a:r>
            <a:endParaRPr lang="en-US" sz="1700" dirty="0">
              <a:latin typeface="Times New Roman" panose="02020603050405020304" pitchFamily="18" charset="0"/>
              <a:cs typeface="Times New Roman" panose="02020603050405020304" pitchFamily="18" charset="0"/>
            </a:endParaRPr>
          </a:p>
          <a:p>
            <a:pPr algn="ctr">
              <a:lnSpc>
                <a:spcPct val="100000"/>
              </a:lnSpc>
              <a:spcBef>
                <a:spcPts val="0"/>
              </a:spcBef>
              <a:spcAft>
                <a:spcPts val="0"/>
              </a:spcAft>
            </a:pPr>
            <a:endParaRPr lang="en-US" sz="1700" dirty="0"/>
          </a:p>
          <a:p>
            <a:endParaRPr lang="en-US" dirty="0"/>
          </a:p>
        </p:txBody>
      </p:sp>
    </p:spTree>
    <p:extLst>
      <p:ext uri="{BB962C8B-B14F-4D97-AF65-F5344CB8AC3E}">
        <p14:creationId xmlns:p14="http://schemas.microsoft.com/office/powerpoint/2010/main" val="165074026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8" name="Rectangle 60">
            <a:extLst>
              <a:ext uri="{FF2B5EF4-FFF2-40B4-BE49-F238E27FC236}">
                <a16:creationId xmlns:a16="http://schemas.microsoft.com/office/drawing/2014/main" id="{284B70D5-875B-433D-BDBD-1522A85D6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5894613" y="457201"/>
            <a:ext cx="2767694" cy="1543108"/>
          </a:xfrm>
        </p:spPr>
        <p:txBody>
          <a:bodyPr vert="horz" lIns="91440" tIns="45720" rIns="91440" bIns="45720" rtlCol="0" anchor="b">
            <a:normAutofit/>
          </a:bodyPr>
          <a:lstStyle/>
          <a:p>
            <a:br>
              <a:rPr lang="en-US" sz="2600" dirty="0"/>
            </a:br>
            <a:r>
              <a:rPr lang="en-US" sz="2700" dirty="0">
                <a:latin typeface="Times New Roman" panose="02020603050405020304" pitchFamily="18" charset="0"/>
                <a:cs typeface="Times New Roman" panose="02020603050405020304" pitchFamily="18" charset="0"/>
              </a:rPr>
              <a:t>FEMA Hazard Mitigation Assistance Funding</a:t>
            </a:r>
          </a:p>
        </p:txBody>
      </p:sp>
      <p:pic>
        <p:nvPicPr>
          <p:cNvPr id="4" name="Content Placeholder 3" descr="A close up of a logo&#10;&#10;Description automatically generated">
            <a:extLst>
              <a:ext uri="{FF2B5EF4-FFF2-40B4-BE49-F238E27FC236}">
                <a16:creationId xmlns:a16="http://schemas.microsoft.com/office/drawing/2014/main" id="{5F8E5732-2DB4-4688-8D22-D8C41DB5644B}"/>
              </a:ext>
            </a:extLst>
          </p:cNvPr>
          <p:cNvPicPr>
            <a:picLocks noGrp="1" noChangeAspect="1"/>
          </p:cNvPicPr>
          <p:nvPr>
            <p:ph idx="1"/>
          </p:nvPr>
        </p:nvPicPr>
        <p:blipFill rotWithShape="1">
          <a:blip r:embed="rId3"/>
          <a:srcRect l="20781" r="14614" b="-2"/>
          <a:stretch/>
        </p:blipFill>
        <p:spPr>
          <a:xfrm>
            <a:off x="475499" y="640081"/>
            <a:ext cx="5182351" cy="5314406"/>
          </a:xfrm>
          <a:prstGeom prst="rect">
            <a:avLst/>
          </a:prstGeom>
        </p:spPr>
      </p:pic>
      <p:cxnSp>
        <p:nvCxnSpPr>
          <p:cNvPr id="69" name="Straight Connector 62">
            <a:extLst>
              <a:ext uri="{FF2B5EF4-FFF2-40B4-BE49-F238E27FC236}">
                <a16:creationId xmlns:a16="http://schemas.microsoft.com/office/drawing/2014/main" id="{C947DF4A-614C-4B4C-8B80-E5B9D8E8CFE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19107" y="2085703"/>
            <a:ext cx="267462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531E12-7828-45C9-8C1B-215D133A598B}"/>
              </a:ext>
            </a:extLst>
          </p:cNvPr>
          <p:cNvSpPr txBox="1"/>
          <p:nvPr/>
        </p:nvSpPr>
        <p:spPr>
          <a:xfrm>
            <a:off x="5894613" y="2286003"/>
            <a:ext cx="2767693" cy="3583091"/>
          </a:xfrm>
          <a:prstGeom prst="rect">
            <a:avLst/>
          </a:prstGeom>
        </p:spPr>
        <p:txBody>
          <a:bodyPr vert="horz" lIns="0" tIns="45720" rIns="0" bIns="45720" rtlCol="0">
            <a:normAutofit/>
          </a:bodyPr>
          <a:lstStyle/>
          <a:p>
            <a:pPr eaLnBrk="1" hangingPunct="1">
              <a:lnSpc>
                <a:spcPct val="90000"/>
              </a:lnSpc>
              <a:spcAft>
                <a:spcPts val="600"/>
              </a:spcAft>
              <a:buClr>
                <a:schemeClr val="accent1"/>
              </a:buClr>
              <a:buFont typeface="Calibri" panose="020F0502020204030204" pitchFamily="34" charset="0"/>
            </a:pPr>
            <a:endParaRPr lang="en-US" sz="2000" b="1" u="sng" dirty="0">
              <a:solidFill>
                <a:schemeClr val="tx1">
                  <a:lumMod val="75000"/>
                  <a:lumOff val="25000"/>
                </a:schemeClr>
              </a:solidFill>
              <a:cs typeface="Times New Roman" panose="02020603050405020304" pitchFamily="18" charset="0"/>
            </a:endParaRPr>
          </a:p>
          <a:p>
            <a:pPr eaLnBrk="1" hangingPunct="1">
              <a:lnSpc>
                <a:spcPct val="90000"/>
              </a:lnSpc>
              <a:spcAft>
                <a:spcPts val="600"/>
              </a:spcAft>
              <a:buClr>
                <a:schemeClr val="accent1"/>
              </a:buClr>
              <a:buFont typeface="Calibri" panose="020F0502020204030204" pitchFamily="34" charset="0"/>
            </a:pPr>
            <a:r>
              <a:rPr lang="en-US" sz="2000" b="1" u="sng" dirty="0">
                <a:solidFill>
                  <a:schemeClr val="tx1">
                    <a:lumMod val="75000"/>
                    <a:lumOff val="25000"/>
                  </a:schemeClr>
                </a:solidFill>
                <a:cs typeface="Times New Roman" panose="02020603050405020304" pitchFamily="18" charset="0"/>
              </a:rPr>
              <a:t>BRIC</a:t>
            </a:r>
            <a:r>
              <a:rPr lang="en-US" sz="2000" dirty="0">
                <a:solidFill>
                  <a:schemeClr val="tx1">
                    <a:lumMod val="75000"/>
                    <a:lumOff val="25000"/>
                  </a:schemeClr>
                </a:solidFill>
                <a:cs typeface="Times New Roman" panose="02020603050405020304" pitchFamily="18" charset="0"/>
              </a:rPr>
              <a:t> – Building Resilient Infrastructure in Communities</a:t>
            </a:r>
          </a:p>
          <a:p>
            <a:pPr eaLnBrk="1" hangingPunct="1">
              <a:lnSpc>
                <a:spcPct val="90000"/>
              </a:lnSpc>
              <a:spcAft>
                <a:spcPts val="600"/>
              </a:spcAft>
              <a:buClr>
                <a:schemeClr val="accent1"/>
              </a:buClr>
              <a:buFont typeface="Calibri" panose="020F0502020204030204" pitchFamily="34" charset="0"/>
            </a:pPr>
            <a:endParaRPr lang="en-US" sz="2000" dirty="0">
              <a:solidFill>
                <a:schemeClr val="tx1">
                  <a:lumMod val="75000"/>
                  <a:lumOff val="25000"/>
                </a:schemeClr>
              </a:solidFill>
              <a:cs typeface="Times New Roman" panose="02020603050405020304" pitchFamily="18" charset="0"/>
            </a:endParaRPr>
          </a:p>
          <a:p>
            <a:pPr eaLnBrk="1" hangingPunct="1">
              <a:lnSpc>
                <a:spcPct val="90000"/>
              </a:lnSpc>
              <a:spcAft>
                <a:spcPts val="600"/>
              </a:spcAft>
              <a:buClr>
                <a:schemeClr val="accent1"/>
              </a:buClr>
              <a:buFont typeface="Calibri" panose="020F0502020204030204" pitchFamily="34" charset="0"/>
            </a:pPr>
            <a:r>
              <a:rPr lang="en-US" sz="2000" b="1" u="sng" dirty="0">
                <a:solidFill>
                  <a:schemeClr val="tx1">
                    <a:lumMod val="75000"/>
                    <a:lumOff val="25000"/>
                  </a:schemeClr>
                </a:solidFill>
                <a:cs typeface="Times New Roman" panose="02020603050405020304" pitchFamily="18" charset="0"/>
              </a:rPr>
              <a:t>HMGP/PF </a:t>
            </a:r>
            <a:r>
              <a:rPr lang="en-US" sz="2000" dirty="0">
                <a:solidFill>
                  <a:schemeClr val="tx1">
                    <a:lumMod val="75000"/>
                    <a:lumOff val="25000"/>
                  </a:schemeClr>
                </a:solidFill>
                <a:cs typeface="Times New Roman" panose="02020603050405020304" pitchFamily="18" charset="0"/>
              </a:rPr>
              <a:t>– Hazard Mitigation Grant Program/Post Fire</a:t>
            </a:r>
          </a:p>
        </p:txBody>
      </p:sp>
      <p:sp>
        <p:nvSpPr>
          <p:cNvPr id="70" name="Rectangle 64">
            <a:extLst>
              <a:ext uri="{FF2B5EF4-FFF2-40B4-BE49-F238E27FC236}">
                <a16:creationId xmlns:a16="http://schemas.microsoft.com/office/drawing/2014/main" id="{1E299956-A9E7-4FC1-A0B1-D590CA9730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 name="Rectangle 66">
            <a:extLst>
              <a:ext uri="{FF2B5EF4-FFF2-40B4-BE49-F238E27FC236}">
                <a16:creationId xmlns:a16="http://schemas.microsoft.com/office/drawing/2014/main" id="{17FC539C-B783-4B03-9F9E-D13430F3F6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6261003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C8DF0A9-A289-4F5A-B232-EAB225CE2575}"/>
              </a:ext>
            </a:extLst>
          </p:cNvPr>
          <p:cNvSpPr>
            <a:spLocks noGrp="1"/>
          </p:cNvSpPr>
          <p:nvPr>
            <p:ph type="title"/>
          </p:nvPr>
        </p:nvSpPr>
        <p:spPr>
          <a:xfrm>
            <a:off x="362241" y="2182288"/>
            <a:ext cx="2313633" cy="1007165"/>
          </a:xfrm>
        </p:spPr>
        <p:txBody>
          <a:bodyPr anchor="ctr">
            <a:normAutofit/>
          </a:bodyPr>
          <a:lstStyle/>
          <a:p>
            <a:pPr algn="ctr"/>
            <a:r>
              <a:rPr lang="en-US">
                <a:solidFill>
                  <a:srgbClr val="FFFFFF"/>
                </a:solidFill>
                <a:latin typeface="Times New Roman" panose="02020603050405020304" pitchFamily="18" charset="0"/>
                <a:cs typeface="Times New Roman" panose="02020603050405020304" pitchFamily="18" charset="0"/>
              </a:rPr>
              <a:t>BRIC</a:t>
            </a:r>
            <a:endParaRPr lang="en-US" dirty="0">
              <a:solidFill>
                <a:srgbClr val="FFFFFF"/>
              </a:solidFill>
              <a:latin typeface="Times New Roman" panose="020206030504050203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DF2CF74C-7F64-4CD3-987B-8592CD02D320}"/>
              </a:ext>
            </a:extLst>
          </p:cNvPr>
          <p:cNvGraphicFramePr>
            <a:graphicFrameLocks noGrp="1"/>
          </p:cNvGraphicFramePr>
          <p:nvPr>
            <p:ph idx="1"/>
            <p:extLst>
              <p:ext uri="{D42A27DB-BD31-4B8C-83A1-F6EECF244321}">
                <p14:modId xmlns:p14="http://schemas.microsoft.com/office/powerpoint/2010/main" val="2920364561"/>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E222A61B-4FD1-4D60-BD61-FBD779B6B328}"/>
              </a:ext>
            </a:extLst>
          </p:cNvPr>
          <p:cNvSpPr txBox="1"/>
          <p:nvPr/>
        </p:nvSpPr>
        <p:spPr>
          <a:xfrm>
            <a:off x="372049" y="3143071"/>
            <a:ext cx="2313633" cy="1477328"/>
          </a:xfrm>
          <a:prstGeom prst="rect">
            <a:avLst/>
          </a:prstGeom>
          <a:noFill/>
        </p:spPr>
        <p:txBody>
          <a:bodyPr wrap="square" rtlCol="0">
            <a:spAutoFit/>
          </a:bodyPr>
          <a:lstStyle/>
          <a:p>
            <a:pPr algn="ctr"/>
            <a:r>
              <a:rPr lang="en-US" dirty="0">
                <a:solidFill>
                  <a:schemeClr val="bg1"/>
                </a:solidFill>
              </a:rPr>
              <a:t>***</a:t>
            </a:r>
          </a:p>
          <a:p>
            <a:pPr algn="ctr"/>
            <a:r>
              <a:rPr lang="en-US" dirty="0">
                <a:solidFill>
                  <a:schemeClr val="bg1"/>
                </a:solidFill>
              </a:rPr>
              <a:t>Need a current local/regional HMP at time of application </a:t>
            </a:r>
            <a:r>
              <a:rPr lang="en-US" b="1" dirty="0">
                <a:solidFill>
                  <a:schemeClr val="bg1"/>
                </a:solidFill>
              </a:rPr>
              <a:t>and</a:t>
            </a:r>
            <a:r>
              <a:rPr lang="en-US" dirty="0">
                <a:solidFill>
                  <a:schemeClr val="bg1"/>
                </a:solidFill>
              </a:rPr>
              <a:t> award</a:t>
            </a:r>
          </a:p>
        </p:txBody>
      </p:sp>
    </p:spTree>
    <p:extLst>
      <p:ext uri="{BB962C8B-B14F-4D97-AF65-F5344CB8AC3E}">
        <p14:creationId xmlns:p14="http://schemas.microsoft.com/office/powerpoint/2010/main" val="9561033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C2579DAE-C141-48DB-810E-C070C30081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0">
            <a:extLst>
              <a:ext uri="{FF2B5EF4-FFF2-40B4-BE49-F238E27FC236}">
                <a16:creationId xmlns:a16="http://schemas.microsoft.com/office/drawing/2014/main" id="{02FD90C3-6350-4D5B-9738-6E94EDF30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2">
            <a:extLst>
              <a:ext uri="{FF2B5EF4-FFF2-40B4-BE49-F238E27FC236}">
                <a16:creationId xmlns:a16="http://schemas.microsoft.com/office/drawing/2014/main" id="{41497DE5-0939-4D1D-9350-0C5E1B209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4">
            <a:extLst>
              <a:ext uri="{FF2B5EF4-FFF2-40B4-BE49-F238E27FC236}">
                <a16:creationId xmlns:a16="http://schemas.microsoft.com/office/drawing/2014/main" id="{5CCC70ED-6C63-4537-B7EB-51990D6C0A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4043" y="457200"/>
            <a:ext cx="8455914" cy="5943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76E24C1-2968-40DC-A36E-F6B85F0F07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2049" y="521208"/>
            <a:ext cx="8359902" cy="581558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8BD2FB0-2A1C-428D-B37D-57CE0C3EF2DC}"/>
              </a:ext>
            </a:extLst>
          </p:cNvPr>
          <p:cNvPicPr>
            <a:picLocks noGrp="1" noChangeAspect="1"/>
          </p:cNvPicPr>
          <p:nvPr>
            <p:ph idx="1"/>
          </p:nvPr>
        </p:nvPicPr>
        <p:blipFill>
          <a:blip r:embed="rId3"/>
          <a:stretch>
            <a:fillRect/>
          </a:stretch>
        </p:blipFill>
        <p:spPr>
          <a:xfrm>
            <a:off x="707517" y="1099907"/>
            <a:ext cx="7752969" cy="4651780"/>
          </a:xfrm>
          <a:prstGeom prst="rect">
            <a:avLst/>
          </a:prstGeom>
        </p:spPr>
      </p:pic>
    </p:spTree>
    <p:extLst>
      <p:ext uri="{BB962C8B-B14F-4D97-AF65-F5344CB8AC3E}">
        <p14:creationId xmlns:p14="http://schemas.microsoft.com/office/powerpoint/2010/main" val="318691041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9977C5-DEBA-48D0-AA81-4AFCA2C535B2}"/>
              </a:ext>
            </a:extLst>
          </p:cNvPr>
          <p:cNvSpPr>
            <a:spLocks noGrp="1"/>
          </p:cNvSpPr>
          <p:nvPr>
            <p:ph type="title"/>
          </p:nvPr>
        </p:nvSpPr>
        <p:spPr>
          <a:xfrm>
            <a:off x="103496" y="2209800"/>
            <a:ext cx="2831123" cy="1007163"/>
          </a:xfrm>
        </p:spPr>
        <p:txBody>
          <a:bodyPr vert="horz" lIns="91440" tIns="45720" rIns="91440" bIns="45720" rtlCol="0" anchor="ctr">
            <a:noAutofit/>
          </a:bodyPr>
          <a:lstStyle/>
          <a:p>
            <a:pPr algn="ctr"/>
            <a:r>
              <a:rPr lang="en-US" sz="4800" dirty="0">
                <a:latin typeface="Times New Roman" panose="02020603050405020304" pitchFamily="18" charset="0"/>
                <a:cs typeface="Times New Roman" panose="02020603050405020304" pitchFamily="18" charset="0"/>
              </a:rPr>
              <a:t>HMGP</a:t>
            </a: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33E6BB9-F82F-4DBB-89F8-F7BEF1132BFE}"/>
              </a:ext>
            </a:extLst>
          </p:cNvPr>
          <p:cNvGraphicFramePr>
            <a:graphicFrameLocks noGrp="1"/>
          </p:cNvGraphicFramePr>
          <p:nvPr>
            <p:ph idx="1"/>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A24428C-3B1B-4BAA-AC6B-E458506B0FC2}"/>
              </a:ext>
            </a:extLst>
          </p:cNvPr>
          <p:cNvSpPr txBox="1"/>
          <p:nvPr/>
        </p:nvSpPr>
        <p:spPr>
          <a:xfrm>
            <a:off x="294296" y="3124200"/>
            <a:ext cx="2441474" cy="1200329"/>
          </a:xfrm>
          <a:prstGeom prst="rect">
            <a:avLst/>
          </a:prstGeom>
          <a:noFill/>
        </p:spPr>
        <p:txBody>
          <a:bodyPr wrap="square" rtlCol="0">
            <a:spAutoFit/>
          </a:bodyPr>
          <a:lstStyle/>
          <a:p>
            <a:pPr algn="ctr"/>
            <a:r>
              <a:rPr lang="en-US" dirty="0">
                <a:solidFill>
                  <a:schemeClr val="bg1"/>
                </a:solidFill>
              </a:rPr>
              <a:t>***</a:t>
            </a:r>
          </a:p>
          <a:p>
            <a:pPr algn="ctr"/>
            <a:r>
              <a:rPr lang="en-US" dirty="0">
                <a:solidFill>
                  <a:schemeClr val="bg1"/>
                </a:solidFill>
              </a:rPr>
              <a:t>Need a current local/regional HMP at time of award</a:t>
            </a:r>
          </a:p>
        </p:txBody>
      </p:sp>
    </p:spTree>
    <p:extLst>
      <p:ext uri="{BB962C8B-B14F-4D97-AF65-F5344CB8AC3E}">
        <p14:creationId xmlns:p14="http://schemas.microsoft.com/office/powerpoint/2010/main" val="10988431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6D16D1E-4205-49F5-BD2A-DA769947C1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012FD100-C039-4E03-B5E4-2EDFA7290A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341936"/>
            <a:ext cx="9144000"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4418FCD2-8448-4A81-8EB4-72250F7827B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39736"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059977C5-DEBA-48D0-AA81-4AFCA2C535B2}"/>
              </a:ext>
            </a:extLst>
          </p:cNvPr>
          <p:cNvSpPr>
            <a:spLocks noGrp="1"/>
          </p:cNvSpPr>
          <p:nvPr>
            <p:ph type="title"/>
          </p:nvPr>
        </p:nvSpPr>
        <p:spPr>
          <a:xfrm>
            <a:off x="103496" y="2209800"/>
            <a:ext cx="2831123" cy="1007163"/>
          </a:xfrm>
        </p:spPr>
        <p:txBody>
          <a:bodyPr vert="horz" lIns="91440" tIns="45720" rIns="91440" bIns="45720" rtlCol="0" anchor="ctr">
            <a:noAutofit/>
          </a:bodyPr>
          <a:lstStyle/>
          <a:p>
            <a:r>
              <a:rPr lang="en-US" sz="4800" dirty="0">
                <a:latin typeface="Times New Roman" panose="02020603050405020304" pitchFamily="18" charset="0"/>
                <a:cs typeface="Times New Roman" panose="02020603050405020304" pitchFamily="18" charset="0"/>
              </a:rPr>
              <a:t>HMGP-PF</a:t>
            </a:r>
          </a:p>
        </p:txBody>
      </p:sp>
      <p:sp>
        <p:nvSpPr>
          <p:cNvPr id="19" name="Rectangle 18">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433E6BB9-F82F-4DBB-89F8-F7BEF1132BFE}"/>
              </a:ext>
            </a:extLst>
          </p:cNvPr>
          <p:cNvGraphicFramePr>
            <a:graphicFrameLocks noGrp="1"/>
          </p:cNvGraphicFramePr>
          <p:nvPr>
            <p:ph idx="1"/>
            <p:extLst>
              <p:ext uri="{D42A27DB-BD31-4B8C-83A1-F6EECF244321}">
                <p14:modId xmlns:p14="http://schemas.microsoft.com/office/powerpoint/2010/main" val="1468718198"/>
              </p:ext>
            </p:extLst>
          </p:nvPr>
        </p:nvGraphicFramePr>
        <p:xfrm>
          <a:off x="3556397" y="639763"/>
          <a:ext cx="5098256"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A24428C-3B1B-4BAA-AC6B-E458506B0FC2}"/>
              </a:ext>
            </a:extLst>
          </p:cNvPr>
          <p:cNvSpPr txBox="1"/>
          <p:nvPr/>
        </p:nvSpPr>
        <p:spPr>
          <a:xfrm>
            <a:off x="294296" y="3124200"/>
            <a:ext cx="2441474" cy="1200329"/>
          </a:xfrm>
          <a:prstGeom prst="rect">
            <a:avLst/>
          </a:prstGeom>
          <a:noFill/>
        </p:spPr>
        <p:txBody>
          <a:bodyPr wrap="square" rtlCol="0">
            <a:spAutoFit/>
          </a:bodyPr>
          <a:lstStyle/>
          <a:p>
            <a:pPr algn="ctr"/>
            <a:r>
              <a:rPr lang="en-US" dirty="0">
                <a:solidFill>
                  <a:schemeClr val="bg1"/>
                </a:solidFill>
              </a:rPr>
              <a:t>***</a:t>
            </a:r>
          </a:p>
          <a:p>
            <a:pPr algn="ctr"/>
            <a:r>
              <a:rPr lang="en-US" dirty="0">
                <a:solidFill>
                  <a:schemeClr val="bg1"/>
                </a:solidFill>
              </a:rPr>
              <a:t>Need a current local/regional HMP at time of award</a:t>
            </a:r>
          </a:p>
        </p:txBody>
      </p:sp>
    </p:spTree>
    <p:extLst>
      <p:ext uri="{BB962C8B-B14F-4D97-AF65-F5344CB8AC3E}">
        <p14:creationId xmlns:p14="http://schemas.microsoft.com/office/powerpoint/2010/main" val="3610821305"/>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1A190-59A6-4E0D-880D-A760F6C66BF9}"/>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HMA Grant Expectations</a:t>
            </a:r>
          </a:p>
        </p:txBody>
      </p:sp>
      <p:sp>
        <p:nvSpPr>
          <p:cNvPr id="4" name="Content Placeholder 3">
            <a:extLst>
              <a:ext uri="{FF2B5EF4-FFF2-40B4-BE49-F238E27FC236}">
                <a16:creationId xmlns:a16="http://schemas.microsoft.com/office/drawing/2014/main" id="{0C08EED3-DCDC-4FC6-9743-4B5D80C4B614}"/>
              </a:ext>
            </a:extLst>
          </p:cNvPr>
          <p:cNvSpPr>
            <a:spLocks noGrp="1"/>
          </p:cNvSpPr>
          <p:nvPr>
            <p:ph sz="half" idx="1"/>
          </p:nvPr>
        </p:nvSpPr>
        <p:spPr/>
        <p:txBody>
          <a:bodyPr>
            <a:noAutofit/>
          </a:bodyPr>
          <a:lstStyle/>
          <a:p>
            <a:pPr>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Award Timeline</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Dependent on type of project (EHP process for physical construction/infrastructure projects)</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Construction: 9-15 months from time of application submission</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Non-Construction: 6-12 months</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Dependent on grant program (BRIC &amp; FMA vs. HMGP &amp; HMGP-PF)</a:t>
            </a:r>
          </a:p>
          <a:p>
            <a:pPr>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Period of Performance (POP)</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HMGP &amp; HMGP-PF</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36 months beginning with the opening of the application period</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BRIC and FMA</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36 months from the date of sub application selection</a:t>
            </a:r>
          </a:p>
        </p:txBody>
      </p:sp>
      <p:sp>
        <p:nvSpPr>
          <p:cNvPr id="3" name="Content Placeholder 2">
            <a:extLst>
              <a:ext uri="{FF2B5EF4-FFF2-40B4-BE49-F238E27FC236}">
                <a16:creationId xmlns:a16="http://schemas.microsoft.com/office/drawing/2014/main" id="{CC598E0E-90F9-42F8-A8C2-C9CE3F6E1FF3}"/>
              </a:ext>
            </a:extLst>
          </p:cNvPr>
          <p:cNvSpPr>
            <a:spLocks noGrp="1"/>
          </p:cNvSpPr>
          <p:nvPr>
            <p:ph sz="half" idx="2"/>
          </p:nvPr>
        </p:nvSpPr>
        <p:spPr/>
        <p:txBody>
          <a:bodyPr/>
          <a:lstStyle/>
          <a:p>
            <a:pPr>
              <a:buFont typeface="Arial" panose="020B0604020202020204" pitchFamily="34" charset="0"/>
              <a:buChar char="•"/>
            </a:pPr>
            <a:r>
              <a:rPr lang="en-US" sz="1800" b="1" dirty="0">
                <a:latin typeface="Times New Roman" panose="02020603050405020304" pitchFamily="18" charset="0"/>
                <a:cs typeface="Times New Roman" panose="02020603050405020304" pitchFamily="18" charset="0"/>
              </a:rPr>
              <a:t>SOW and Budget Amendments</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HMGP &amp; HMGP-PF</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Possible</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Budget amendment only if funds remaining in the program</a:t>
            </a:r>
          </a:p>
          <a:p>
            <a:pPr lvl="1">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BRIC and FMA</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SOW change possible but difficult as you cannot alter the intent of the project since it was reviewed and ranked at the national level</a:t>
            </a:r>
          </a:p>
          <a:p>
            <a:pPr lvl="2">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Budget amendments not possible under these programs</a:t>
            </a:r>
          </a:p>
          <a:p>
            <a:endParaRPr lang="en-US" dirty="0"/>
          </a:p>
        </p:txBody>
      </p:sp>
    </p:spTree>
    <p:extLst>
      <p:ext uri="{BB962C8B-B14F-4D97-AF65-F5344CB8AC3E}">
        <p14:creationId xmlns:p14="http://schemas.microsoft.com/office/powerpoint/2010/main" val="265112117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92A17-A769-4088-A0F2-48BF5D71ED72}"/>
              </a:ext>
            </a:extLst>
          </p:cNvPr>
          <p:cNvSpPr>
            <a:spLocks noGrp="1"/>
          </p:cNvSpPr>
          <p:nvPr>
            <p:ph type="title"/>
          </p:nvPr>
        </p:nvSpPr>
        <p:spPr>
          <a:xfrm>
            <a:off x="822960" y="286603"/>
            <a:ext cx="7543800" cy="1450757"/>
          </a:xfrm>
        </p:spPr>
        <p:txBody>
          <a:bodyPr vert="horz" lIns="91440" tIns="45720" rIns="91440" bIns="45720" rtlCol="0">
            <a:normAutofit/>
          </a:bodyPr>
          <a:lstStyle/>
          <a:p>
            <a:pPr algn="ctr"/>
            <a:r>
              <a:rPr lang="en-US" dirty="0">
                <a:latin typeface="Times New Roman" panose="02020603050405020304" pitchFamily="18" charset="0"/>
                <a:cs typeface="Times New Roman" panose="02020603050405020304" pitchFamily="18" charset="0"/>
              </a:rPr>
              <a:t>What can be Done With Funding?</a:t>
            </a:r>
          </a:p>
        </p:txBody>
      </p:sp>
      <p:graphicFrame>
        <p:nvGraphicFramePr>
          <p:cNvPr id="24" name="Text Placeholder 2">
            <a:extLst>
              <a:ext uri="{FF2B5EF4-FFF2-40B4-BE49-F238E27FC236}">
                <a16:creationId xmlns:a16="http://schemas.microsoft.com/office/drawing/2014/main" id="{99341148-092E-4B76-8EF7-26522E03533D}"/>
              </a:ext>
            </a:extLst>
          </p:cNvPr>
          <p:cNvGraphicFramePr>
            <a:graphicFrameLocks noGrp="1"/>
          </p:cNvGraphicFramePr>
          <p:nvPr>
            <p:ph idx="1"/>
            <p:extLst>
              <p:ext uri="{D42A27DB-BD31-4B8C-83A1-F6EECF244321}">
                <p14:modId xmlns:p14="http://schemas.microsoft.com/office/powerpoint/2010/main" val="2350808554"/>
              </p:ext>
            </p:extLst>
          </p:nvPr>
        </p:nvGraphicFramePr>
        <p:xfrm>
          <a:off x="822722" y="2098515"/>
          <a:ext cx="75438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465423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53000">
              <a:schemeClr val="bg1">
                <a:tint val="96000"/>
                <a:shade val="99000"/>
                <a:satMod val="140000"/>
              </a:schemeClr>
            </a:gs>
            <a:gs pos="100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5C8D2C1-DA83-420D-9635-D52CE066B5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1"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a:extLst>
              <a:ext uri="{FF2B5EF4-FFF2-40B4-BE49-F238E27FC236}">
                <a16:creationId xmlns:a16="http://schemas.microsoft.com/office/drawing/2014/main" id="{434F74C9-6A0B-409E-AD1C-45B58BE91B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28" name="Straight Connector 27">
            <a:extLst>
              <a:ext uri="{FF2B5EF4-FFF2-40B4-BE49-F238E27FC236}">
                <a16:creationId xmlns:a16="http://schemas.microsoft.com/office/drawing/2014/main" id="{F5486A9D-1265-4B57-91E6-68E666B97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72C8BA7-66C2-AB3D-7736-D16ED4AE08D8}"/>
              </a:ext>
            </a:extLst>
          </p:cNvPr>
          <p:cNvPicPr>
            <a:picLocks noChangeAspect="1"/>
          </p:cNvPicPr>
          <p:nvPr/>
        </p:nvPicPr>
        <p:blipFill rotWithShape="1">
          <a:blip r:embed="rId3">
            <a:alphaModFix amt="35000"/>
            <a:extLst>
              <a:ext uri="{BEBA8EAE-BF5A-486C-A8C5-ECC9F3942E4B}">
                <a14:imgProps xmlns:a14="http://schemas.microsoft.com/office/drawing/2010/main">
                  <a14:imgLayer r:embed="rId4">
                    <a14:imgEffect>
                      <a14:sharpenSoften amount="50000"/>
                    </a14:imgEffect>
                  </a14:imgLayer>
                </a14:imgProps>
              </a:ext>
            </a:extLst>
          </a:blip>
          <a:srcRect/>
          <a:stretch/>
        </p:blipFill>
        <p:spPr>
          <a:xfrm>
            <a:off x="20" y="10"/>
            <a:ext cx="9143980" cy="6857990"/>
          </a:xfrm>
          <a:prstGeom prst="rect">
            <a:avLst/>
          </a:prstGeom>
        </p:spPr>
      </p:pic>
      <p:sp>
        <p:nvSpPr>
          <p:cNvPr id="4" name="TextBox 3">
            <a:extLst>
              <a:ext uri="{FF2B5EF4-FFF2-40B4-BE49-F238E27FC236}">
                <a16:creationId xmlns:a16="http://schemas.microsoft.com/office/drawing/2014/main" id="{FC30C421-2EA8-40F0-8CC1-D3F147674FEA}"/>
              </a:ext>
            </a:extLst>
          </p:cNvPr>
          <p:cNvSpPr txBox="1"/>
          <p:nvPr/>
        </p:nvSpPr>
        <p:spPr>
          <a:xfrm>
            <a:off x="822960" y="228602"/>
            <a:ext cx="4358640" cy="4032502"/>
          </a:xfrm>
          <a:prstGeom prst="rect">
            <a:avLst/>
          </a:prstGeom>
        </p:spPr>
        <p:txBody>
          <a:bodyPr vert="horz" lIns="91440" tIns="45720" rIns="91440" bIns="45720" rtlCol="0" anchor="b">
            <a:normAutofit/>
          </a:bodyPr>
          <a:lstStyle/>
          <a:p>
            <a:pPr eaLnBrk="1" hangingPunct="1">
              <a:lnSpc>
                <a:spcPct val="85000"/>
              </a:lnSpc>
              <a:spcAft>
                <a:spcPts val="600"/>
              </a:spcAft>
            </a:pPr>
            <a:r>
              <a:rPr lang="en-US" sz="6800" spc="-50" dirty="0">
                <a:solidFill>
                  <a:srgbClr val="FFFFFF"/>
                </a:solidFill>
                <a:latin typeface="+mj-lt"/>
                <a:ea typeface="+mj-ea"/>
                <a:cs typeface="+mj-cs"/>
              </a:rPr>
              <a:t>DR-5324</a:t>
            </a:r>
          </a:p>
          <a:p>
            <a:pPr eaLnBrk="1" hangingPunct="1">
              <a:lnSpc>
                <a:spcPct val="85000"/>
              </a:lnSpc>
              <a:spcAft>
                <a:spcPts val="600"/>
              </a:spcAft>
            </a:pPr>
            <a:r>
              <a:rPr lang="en-US" sz="6800" spc="-50" dirty="0">
                <a:solidFill>
                  <a:srgbClr val="FFFFFF"/>
                </a:solidFill>
                <a:latin typeface="+mj-lt"/>
                <a:ea typeface="+mj-ea"/>
                <a:cs typeface="+mj-cs"/>
              </a:rPr>
              <a:t>Columbus Substation </a:t>
            </a:r>
          </a:p>
        </p:txBody>
      </p:sp>
      <p:cxnSp>
        <p:nvCxnSpPr>
          <p:cNvPr id="30" name="Straight Connector 29">
            <a:extLst>
              <a:ext uri="{FF2B5EF4-FFF2-40B4-BE49-F238E27FC236}">
                <a16:creationId xmlns:a16="http://schemas.microsoft.com/office/drawing/2014/main" id="{4071767D-5FF7-4508-B8B7-BB60FF3AB2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43" y="4343400"/>
            <a:ext cx="7406640" cy="0"/>
          </a:xfrm>
          <a:prstGeom prst="line">
            <a:avLst/>
          </a:prstGeom>
          <a:ln w="63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C4E89C94-E462-4566-A15A-32835FD68B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 y="6334316"/>
            <a:ext cx="9143989"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E25F4A20-71FB-4A26-92E2-89DED49264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7230880"/>
      </p:ext>
    </p:extLst>
  </p:cSld>
  <p:clrMapOvr>
    <a:overrideClrMapping bg1="dk1" tx1="lt1" bg2="dk2" tx2="lt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7E1596A-A690-4827-8B17-F638600A8EF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3097</TotalTime>
  <Words>1963</Words>
  <Application>Microsoft Office PowerPoint</Application>
  <PresentationFormat>On-screen Show (4:3)</PresentationFormat>
  <Paragraphs>190</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Source Sans Pro</vt:lpstr>
      <vt:lpstr>Times New Roman</vt:lpstr>
      <vt:lpstr>Retrospect</vt:lpstr>
      <vt:lpstr>FEMA Mitigation Funding</vt:lpstr>
      <vt:lpstr> FEMA Hazard Mitigation Assistance Funding</vt:lpstr>
      <vt:lpstr>BRIC</vt:lpstr>
      <vt:lpstr>PowerPoint Presentation</vt:lpstr>
      <vt:lpstr>HMGP</vt:lpstr>
      <vt:lpstr>HMGP-PF</vt:lpstr>
      <vt:lpstr>HMA Grant Expectations</vt:lpstr>
      <vt:lpstr>What can be Done With Funding?</vt:lpstr>
      <vt:lpstr>PowerPoint Presentation</vt:lpstr>
      <vt:lpstr>PowerPoint Presentation</vt:lpstr>
      <vt:lpstr>PowerPoint Presentation</vt:lpstr>
      <vt:lpstr>Blue Lake Rancheria Tribe Microgrid Project </vt:lpstr>
      <vt:lpstr>Microgrid Eligibility Requirements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CWA022</dc:creator>
  <cp:keywords/>
  <cp:lastModifiedBy>Hartley, Sara</cp:lastModifiedBy>
  <cp:revision>107</cp:revision>
  <cp:lastPrinted>1601-01-01T00:00:00Z</cp:lastPrinted>
  <dcterms:created xsi:type="dcterms:W3CDTF">2016-03-13T19:15:27Z</dcterms:created>
  <dcterms:modified xsi:type="dcterms:W3CDTF">2023-04-21T19:17:14Z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TC010690321033</vt:lpwstr>
  </property>
</Properties>
</file>