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90" r:id="rId2"/>
  </p:sldMasterIdLst>
  <p:notesMasterIdLst>
    <p:notesMasterId r:id="rId37"/>
  </p:notesMasterIdLst>
  <p:sldIdLst>
    <p:sldId id="256" r:id="rId3"/>
    <p:sldId id="259" r:id="rId4"/>
    <p:sldId id="313" r:id="rId5"/>
    <p:sldId id="309" r:id="rId6"/>
    <p:sldId id="329" r:id="rId7"/>
    <p:sldId id="2147480266" r:id="rId8"/>
    <p:sldId id="2147480264" r:id="rId9"/>
    <p:sldId id="2147480274" r:id="rId10"/>
    <p:sldId id="2147480185" r:id="rId11"/>
    <p:sldId id="2147480259" r:id="rId12"/>
    <p:sldId id="2147480217" r:id="rId13"/>
    <p:sldId id="2147480275" r:id="rId14"/>
    <p:sldId id="2147480269" r:id="rId15"/>
    <p:sldId id="2147480241" r:id="rId16"/>
    <p:sldId id="2147480270" r:id="rId17"/>
    <p:sldId id="310" r:id="rId18"/>
    <p:sldId id="311" r:id="rId19"/>
    <p:sldId id="312" r:id="rId20"/>
    <p:sldId id="314" r:id="rId21"/>
    <p:sldId id="2147480219" r:id="rId22"/>
    <p:sldId id="286" r:id="rId23"/>
    <p:sldId id="287" r:id="rId24"/>
    <p:sldId id="288" r:id="rId25"/>
    <p:sldId id="289" r:id="rId26"/>
    <p:sldId id="290" r:id="rId27"/>
    <p:sldId id="291" r:id="rId28"/>
    <p:sldId id="292" r:id="rId29"/>
    <p:sldId id="293" r:id="rId30"/>
    <p:sldId id="294" r:id="rId31"/>
    <p:sldId id="2147480273" r:id="rId32"/>
    <p:sldId id="304" r:id="rId33"/>
    <p:sldId id="306" r:id="rId34"/>
    <p:sldId id="307" r:id="rId35"/>
    <p:sldId id="308" r:id="rId36"/>
  </p:sldIdLst>
  <p:sldSz cx="9144000" cy="5143500" type="screen16x9"/>
  <p:notesSz cx="6858000" cy="9144000"/>
  <p:embeddedFontLst>
    <p:embeddedFont>
      <p:font typeface="Calibri" panose="020F050202020403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8" roundtripDataSignature="AMtx7mi7A3Godand2PGlSHMNuYBVdhcaL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Larsen" initials="PL" lastIdx="8" clrIdx="0">
    <p:extLst>
      <p:ext uri="{19B8F6BF-5375-455C-9EA6-DF929625EA0E}">
        <p15:presenceInfo xmlns:p15="http://schemas.microsoft.com/office/powerpoint/2012/main" userId="Peter Larsen" providerId="None"/>
      </p:ext>
    </p:extLst>
  </p:cmAuthor>
  <p:cmAuthor id="2" name="Lisa Schwartz" initials="LCS" lastIdx="57" clrIdx="1">
    <p:extLst>
      <p:ext uri="{19B8F6BF-5375-455C-9EA6-DF929625EA0E}">
        <p15:presenceInfo xmlns:p15="http://schemas.microsoft.com/office/powerpoint/2012/main" userId="Lisa Schwartz" providerId="None"/>
      </p:ext>
    </p:extLst>
  </p:cmAuthor>
  <p:cmAuthor id="3" name="Myles Collins" initials="MC" lastIdx="2" clrIdx="2">
    <p:extLst>
      <p:ext uri="{19B8F6BF-5375-455C-9EA6-DF929625EA0E}">
        <p15:presenceInfo xmlns:p15="http://schemas.microsoft.com/office/powerpoint/2012/main" userId="Myles Collin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a:srgbClr val="2460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5FCD67-AB04-4416-A793-D4724B255D52}">
  <a:tblStyle styleId="{8E5FCD67-AB04-4416-A793-D4724B255D52}"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38" autoAdjust="0"/>
    <p:restoredTop sz="87009" autoAdjust="0"/>
  </p:normalViewPr>
  <p:slideViewPr>
    <p:cSldViewPr snapToGrid="0">
      <p:cViewPr varScale="1">
        <p:scale>
          <a:sx n="92" d="100"/>
          <a:sy n="92" d="100"/>
        </p:scale>
        <p:origin x="1474" y="72"/>
      </p:cViewPr>
      <p:guideLst>
        <p:guide orient="horz" pos="1620"/>
        <p:guide pos="288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2.fntdata"/><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font" Target="fonts/font3.fntdata"/><Relationship Id="rId79"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82"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78" Type="http://customschemas.google.com/relationships/presentationmetadata" Target="metadata"/><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80"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1.fntdata"/><Relationship Id="rId20" Type="http://schemas.openxmlformats.org/officeDocument/2006/relationships/slide" Target="slides/slide18.xml"/><Relationship Id="rId41" Type="http://schemas.openxmlformats.org/officeDocument/2006/relationships/font" Target="fonts/font4.fntdata"/><Relationship Id="rId8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notes"/>
          <p:cNvSpPr txBox="1">
            <a:spLocks noGrp="1"/>
          </p:cNvSpPr>
          <p:nvPr>
            <p:ph type="body" idx="1"/>
          </p:nvPr>
        </p:nvSpPr>
        <p:spPr>
          <a:xfrm>
            <a:off x="686233" y="4400176"/>
            <a:ext cx="5485534" cy="360082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78" name="Google Shape;27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58750" indent="0">
              <a:buNone/>
            </a:pPr>
            <a:endParaRPr lang="en-US" dirty="0"/>
          </a:p>
        </p:txBody>
      </p:sp>
      <p:sp>
        <p:nvSpPr>
          <p:cNvPr id="4" name="Slide Number Placeholder 3"/>
          <p:cNvSpPr>
            <a:spLocks noGrp="1"/>
          </p:cNvSpPr>
          <p:nvPr>
            <p:ph type="sldNum" sz="quarter" idx="5"/>
          </p:nvPr>
        </p:nvSpPr>
        <p:spPr/>
        <p:txBody>
          <a:bodyPr/>
          <a:lstStyle/>
          <a:p>
            <a:fld id="{75C0B372-BC20-4FFE-8860-3BBEC6C06674}" type="slidenum">
              <a:rPr lang="en-US" smtClean="0"/>
              <a:t>11</a:t>
            </a:fld>
            <a:endParaRPr lang="en-US"/>
          </a:p>
        </p:txBody>
      </p:sp>
    </p:spTree>
    <p:extLst>
      <p:ext uri="{BB962C8B-B14F-4D97-AF65-F5344CB8AC3E}">
        <p14:creationId xmlns:p14="http://schemas.microsoft.com/office/powerpoint/2010/main" val="2791252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58750" indent="0">
              <a:buNone/>
            </a:pPr>
            <a:endParaRPr lang="en-US" dirty="0"/>
          </a:p>
        </p:txBody>
      </p:sp>
      <p:sp>
        <p:nvSpPr>
          <p:cNvPr id="4" name="Slide Number Placeholder 3"/>
          <p:cNvSpPr>
            <a:spLocks noGrp="1"/>
          </p:cNvSpPr>
          <p:nvPr>
            <p:ph type="sldNum" sz="quarter" idx="5"/>
          </p:nvPr>
        </p:nvSpPr>
        <p:spPr/>
        <p:txBody>
          <a:bodyPr/>
          <a:lstStyle/>
          <a:p>
            <a:fld id="{75C0B372-BC20-4FFE-8860-3BBEC6C06674}" type="slidenum">
              <a:rPr lang="en-US" smtClean="0"/>
              <a:t>12</a:t>
            </a:fld>
            <a:endParaRPr lang="en-US"/>
          </a:p>
        </p:txBody>
      </p:sp>
    </p:spTree>
    <p:extLst>
      <p:ext uri="{BB962C8B-B14F-4D97-AF65-F5344CB8AC3E}">
        <p14:creationId xmlns:p14="http://schemas.microsoft.com/office/powerpoint/2010/main" val="3756130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C0B372-BC20-4FFE-8860-3BBEC6C06674}" type="slidenum">
              <a:rPr lang="en-US" smtClean="0"/>
              <a:t>13</a:t>
            </a:fld>
            <a:endParaRPr lang="en-US"/>
          </a:p>
        </p:txBody>
      </p:sp>
    </p:spTree>
    <p:extLst>
      <p:ext uri="{BB962C8B-B14F-4D97-AF65-F5344CB8AC3E}">
        <p14:creationId xmlns:p14="http://schemas.microsoft.com/office/powerpoint/2010/main" val="593436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910166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31:notes"/>
          <p:cNvSpPr txBox="1">
            <a:spLocks noGrp="1"/>
          </p:cNvSpPr>
          <p:nvPr>
            <p:ph type="body" idx="1"/>
          </p:nvPr>
        </p:nvSpPr>
        <p:spPr>
          <a:xfrm>
            <a:off x="686233" y="4400176"/>
            <a:ext cx="5485500" cy="3600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89" name="Google Shape;589;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43366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7" name="Google Shape;567;p29:notes"/>
          <p:cNvSpPr txBox="1">
            <a:spLocks noGrp="1"/>
          </p:cNvSpPr>
          <p:nvPr>
            <p:ph type="body" idx="1"/>
          </p:nvPr>
        </p:nvSpPr>
        <p:spPr>
          <a:xfrm>
            <a:off x="686233" y="4400176"/>
            <a:ext cx="5485500" cy="3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568" name="Google Shape;568;p29:notes"/>
          <p:cNvSpPr txBox="1">
            <a:spLocks noGrp="1"/>
          </p:cNvSpPr>
          <p:nvPr>
            <p:ph type="sldNum" idx="12"/>
          </p:nvPr>
        </p:nvSpPr>
        <p:spPr>
          <a:xfrm>
            <a:off x="3884685" y="8686427"/>
            <a:ext cx="2972100" cy="457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870204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7" name="Google Shape;567;p29:notes"/>
          <p:cNvSpPr txBox="1">
            <a:spLocks noGrp="1"/>
          </p:cNvSpPr>
          <p:nvPr>
            <p:ph type="body" idx="1"/>
          </p:nvPr>
        </p:nvSpPr>
        <p:spPr>
          <a:xfrm>
            <a:off x="686233" y="4400176"/>
            <a:ext cx="5485500" cy="3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568" name="Google Shape;568;p29:notes"/>
          <p:cNvSpPr txBox="1">
            <a:spLocks noGrp="1"/>
          </p:cNvSpPr>
          <p:nvPr>
            <p:ph type="sldNum" idx="12"/>
          </p:nvPr>
        </p:nvSpPr>
        <p:spPr>
          <a:xfrm>
            <a:off x="3884685" y="8686427"/>
            <a:ext cx="2972100" cy="457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18</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6467863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7" name="Google Shape;567;p29:notes"/>
          <p:cNvSpPr txBox="1">
            <a:spLocks noGrp="1"/>
          </p:cNvSpPr>
          <p:nvPr>
            <p:ph type="body" idx="1"/>
          </p:nvPr>
        </p:nvSpPr>
        <p:spPr>
          <a:xfrm>
            <a:off x="686233" y="4400176"/>
            <a:ext cx="5485500" cy="3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568" name="Google Shape;568;p29:notes"/>
          <p:cNvSpPr txBox="1">
            <a:spLocks noGrp="1"/>
          </p:cNvSpPr>
          <p:nvPr>
            <p:ph type="sldNum" idx="12"/>
          </p:nvPr>
        </p:nvSpPr>
        <p:spPr>
          <a:xfrm>
            <a:off x="3884685" y="8686427"/>
            <a:ext cx="2972100" cy="457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19</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6124650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58750" indent="0">
              <a:buNone/>
            </a:pPr>
            <a:endParaRPr lang="en-US" dirty="0"/>
          </a:p>
        </p:txBody>
      </p:sp>
      <p:sp>
        <p:nvSpPr>
          <p:cNvPr id="4" name="Slide Number Placeholder 3"/>
          <p:cNvSpPr>
            <a:spLocks noGrp="1"/>
          </p:cNvSpPr>
          <p:nvPr>
            <p:ph type="sldNum" sz="quarter" idx="5"/>
          </p:nvPr>
        </p:nvSpPr>
        <p:spPr/>
        <p:txBody>
          <a:bodyPr/>
          <a:lstStyle/>
          <a:p>
            <a:fld id="{75C0B372-BC20-4FFE-8860-3BBEC6C06674}" type="slidenum">
              <a:rPr lang="en-US" smtClean="0"/>
              <a:t>20</a:t>
            </a:fld>
            <a:endParaRPr lang="en-US"/>
          </a:p>
        </p:txBody>
      </p:sp>
    </p:spTree>
    <p:extLst>
      <p:ext uri="{BB962C8B-B14F-4D97-AF65-F5344CB8AC3E}">
        <p14:creationId xmlns:p14="http://schemas.microsoft.com/office/powerpoint/2010/main" val="31061004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31:notes"/>
          <p:cNvSpPr txBox="1">
            <a:spLocks noGrp="1"/>
          </p:cNvSpPr>
          <p:nvPr>
            <p:ph type="body" idx="1"/>
          </p:nvPr>
        </p:nvSpPr>
        <p:spPr>
          <a:xfrm>
            <a:off x="686233" y="4400176"/>
            <a:ext cx="5485500" cy="3600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89" name="Google Shape;589;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4:notes"/>
          <p:cNvSpPr txBox="1">
            <a:spLocks noGrp="1"/>
          </p:cNvSpPr>
          <p:nvPr>
            <p:ph type="body" idx="1"/>
          </p:nvPr>
        </p:nvSpPr>
        <p:spPr>
          <a:xfrm>
            <a:off x="686233" y="4400176"/>
            <a:ext cx="5485534" cy="360082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
        <p:nvSpPr>
          <p:cNvPr id="316" name="Google Shape;316;p4:notes"/>
          <p:cNvSpPr txBox="1">
            <a:spLocks noGrp="1"/>
          </p:cNvSpPr>
          <p:nvPr>
            <p:ph type="sldNum" idx="12"/>
          </p:nvPr>
        </p:nvSpPr>
        <p:spPr>
          <a:xfrm>
            <a:off x="3884685" y="8686427"/>
            <a:ext cx="2972233" cy="45757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7" name="Google Shape;597;p32:notes"/>
          <p:cNvSpPr txBox="1">
            <a:spLocks noGrp="1"/>
          </p:cNvSpPr>
          <p:nvPr>
            <p:ph type="body" idx="1"/>
          </p:nvPr>
        </p:nvSpPr>
        <p:spPr>
          <a:xfrm>
            <a:off x="686233" y="4400176"/>
            <a:ext cx="5485500" cy="3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598" name="Google Shape;598;p32:notes"/>
          <p:cNvSpPr txBox="1">
            <a:spLocks noGrp="1"/>
          </p:cNvSpPr>
          <p:nvPr>
            <p:ph type="sldNum" idx="12"/>
          </p:nvPr>
        </p:nvSpPr>
        <p:spPr>
          <a:xfrm>
            <a:off x="3884685" y="8686427"/>
            <a:ext cx="2972100" cy="457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8" name="Google Shape;608;p33:notes"/>
          <p:cNvSpPr txBox="1">
            <a:spLocks noGrp="1"/>
          </p:cNvSpPr>
          <p:nvPr>
            <p:ph type="body" idx="1"/>
          </p:nvPr>
        </p:nvSpPr>
        <p:spPr>
          <a:xfrm>
            <a:off x="686233" y="4400176"/>
            <a:ext cx="5485500" cy="3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
        <p:nvSpPr>
          <p:cNvPr id="609" name="Google Shape;609;p33:notes"/>
          <p:cNvSpPr txBox="1">
            <a:spLocks noGrp="1"/>
          </p:cNvSpPr>
          <p:nvPr>
            <p:ph type="sldNum" idx="12"/>
          </p:nvPr>
        </p:nvSpPr>
        <p:spPr>
          <a:xfrm>
            <a:off x="3884685" y="8686427"/>
            <a:ext cx="2972100" cy="457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0" name="Google Shape;620;p34:notes"/>
          <p:cNvSpPr txBox="1">
            <a:spLocks noGrp="1"/>
          </p:cNvSpPr>
          <p:nvPr>
            <p:ph type="body" idx="1"/>
          </p:nvPr>
        </p:nvSpPr>
        <p:spPr>
          <a:xfrm>
            <a:off x="686233" y="4400176"/>
            <a:ext cx="5485500" cy="3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621" name="Google Shape;621;p34:notes"/>
          <p:cNvSpPr txBox="1">
            <a:spLocks noGrp="1"/>
          </p:cNvSpPr>
          <p:nvPr>
            <p:ph type="sldNum" idx="12"/>
          </p:nvPr>
        </p:nvSpPr>
        <p:spPr>
          <a:xfrm>
            <a:off x="3884685" y="8686427"/>
            <a:ext cx="2972100" cy="457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1" name="Google Shape;631;p35:notes"/>
          <p:cNvSpPr txBox="1">
            <a:spLocks noGrp="1"/>
          </p:cNvSpPr>
          <p:nvPr>
            <p:ph type="body" idx="1"/>
          </p:nvPr>
        </p:nvSpPr>
        <p:spPr>
          <a:xfrm>
            <a:off x="686233" y="4400176"/>
            <a:ext cx="5485500" cy="3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632" name="Google Shape;632;p35:notes"/>
          <p:cNvSpPr txBox="1">
            <a:spLocks noGrp="1"/>
          </p:cNvSpPr>
          <p:nvPr>
            <p:ph type="sldNum" idx="12"/>
          </p:nvPr>
        </p:nvSpPr>
        <p:spPr>
          <a:xfrm>
            <a:off x="3884685" y="8686427"/>
            <a:ext cx="2972100" cy="457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2" name="Google Shape;642;p36:notes"/>
          <p:cNvSpPr txBox="1">
            <a:spLocks noGrp="1"/>
          </p:cNvSpPr>
          <p:nvPr>
            <p:ph type="body" idx="1"/>
          </p:nvPr>
        </p:nvSpPr>
        <p:spPr>
          <a:xfrm>
            <a:off x="686233" y="4400176"/>
            <a:ext cx="5485500" cy="3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643" name="Google Shape;643;p36:notes"/>
          <p:cNvSpPr txBox="1">
            <a:spLocks noGrp="1"/>
          </p:cNvSpPr>
          <p:nvPr>
            <p:ph type="sldNum" idx="12"/>
          </p:nvPr>
        </p:nvSpPr>
        <p:spPr>
          <a:xfrm>
            <a:off x="3884685" y="8686427"/>
            <a:ext cx="2972100" cy="457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3" name="Google Shape;653;p37:notes"/>
          <p:cNvSpPr txBox="1">
            <a:spLocks noGrp="1"/>
          </p:cNvSpPr>
          <p:nvPr>
            <p:ph type="body" idx="1"/>
          </p:nvPr>
        </p:nvSpPr>
        <p:spPr>
          <a:xfrm>
            <a:off x="686233" y="4400176"/>
            <a:ext cx="5485500" cy="3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
        <p:nvSpPr>
          <p:cNvPr id="654" name="Google Shape;654;p37:notes"/>
          <p:cNvSpPr txBox="1">
            <a:spLocks noGrp="1"/>
          </p:cNvSpPr>
          <p:nvPr>
            <p:ph type="sldNum" idx="12"/>
          </p:nvPr>
        </p:nvSpPr>
        <p:spPr>
          <a:xfrm>
            <a:off x="3884685" y="8686427"/>
            <a:ext cx="2972100" cy="457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4" name="Google Shape;664;p38:notes"/>
          <p:cNvSpPr txBox="1">
            <a:spLocks noGrp="1"/>
          </p:cNvSpPr>
          <p:nvPr>
            <p:ph type="body" idx="1"/>
          </p:nvPr>
        </p:nvSpPr>
        <p:spPr>
          <a:xfrm>
            <a:off x="686233" y="4400176"/>
            <a:ext cx="5485500" cy="3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665" name="Google Shape;665;p38:notes"/>
          <p:cNvSpPr txBox="1">
            <a:spLocks noGrp="1"/>
          </p:cNvSpPr>
          <p:nvPr>
            <p:ph type="sldNum" idx="12"/>
          </p:nvPr>
        </p:nvSpPr>
        <p:spPr>
          <a:xfrm>
            <a:off x="3884685" y="8686427"/>
            <a:ext cx="2972100" cy="457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6" name="Google Shape;676;p39:notes"/>
          <p:cNvSpPr txBox="1">
            <a:spLocks noGrp="1"/>
          </p:cNvSpPr>
          <p:nvPr>
            <p:ph type="body" idx="1"/>
          </p:nvPr>
        </p:nvSpPr>
        <p:spPr>
          <a:xfrm>
            <a:off x="686233" y="4400176"/>
            <a:ext cx="5485500" cy="3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
        <p:nvSpPr>
          <p:cNvPr id="677" name="Google Shape;677;p39:notes"/>
          <p:cNvSpPr txBox="1">
            <a:spLocks noGrp="1"/>
          </p:cNvSpPr>
          <p:nvPr>
            <p:ph type="sldNum" idx="12"/>
          </p:nvPr>
        </p:nvSpPr>
        <p:spPr>
          <a:xfrm>
            <a:off x="3884685" y="8686427"/>
            <a:ext cx="2972100" cy="457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36830" lvl="0" indent="0">
              <a:lnSpc>
                <a:spcPct val="114000"/>
              </a:lnSpc>
              <a:spcBef>
                <a:spcPts val="0"/>
              </a:spcBef>
              <a:spcAft>
                <a:spcPts val="0"/>
              </a:spcAft>
              <a:buFont typeface="Symbol" panose="05050102010706020507" pitchFamily="18" charset="2"/>
              <a:buNone/>
            </a:pPr>
            <a:endParaRPr lang="en-US" sz="1100" u="none" strike="noStrike" dirty="0">
              <a:effectLst/>
              <a:latin typeface="Calibri" panose="020F0502020204030204" pitchFamily="34" charset="0"/>
              <a:ea typeface="Cambria" panose="020405030504060302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36886D3-D27E-437A-A76F-ADCA21C96730}" type="slidenum">
              <a:rPr lang="en-US" smtClean="0"/>
              <a:t>30</a:t>
            </a:fld>
            <a:endParaRPr lang="en-US"/>
          </a:p>
        </p:txBody>
      </p:sp>
    </p:spTree>
    <p:extLst>
      <p:ext uri="{BB962C8B-B14F-4D97-AF65-F5344CB8AC3E}">
        <p14:creationId xmlns:p14="http://schemas.microsoft.com/office/powerpoint/2010/main" val="28022998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p49:notes"/>
          <p:cNvSpPr txBox="1">
            <a:spLocks noGrp="1"/>
          </p:cNvSpPr>
          <p:nvPr>
            <p:ph type="body" idx="1"/>
          </p:nvPr>
        </p:nvSpPr>
        <p:spPr>
          <a:xfrm>
            <a:off x="686233" y="4400176"/>
            <a:ext cx="5485534" cy="360082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786" name="Google Shape;786;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7" name="Google Shape;567;p29:notes"/>
          <p:cNvSpPr txBox="1">
            <a:spLocks noGrp="1"/>
          </p:cNvSpPr>
          <p:nvPr>
            <p:ph type="body" idx="1"/>
          </p:nvPr>
        </p:nvSpPr>
        <p:spPr>
          <a:xfrm>
            <a:off x="686233" y="4400176"/>
            <a:ext cx="5485500" cy="3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
        <p:nvSpPr>
          <p:cNvPr id="568" name="Google Shape;568;p29:notes"/>
          <p:cNvSpPr txBox="1">
            <a:spLocks noGrp="1"/>
          </p:cNvSpPr>
          <p:nvPr>
            <p:ph type="sldNum" idx="12"/>
          </p:nvPr>
        </p:nvSpPr>
        <p:spPr>
          <a:xfrm>
            <a:off x="3884685" y="8686427"/>
            <a:ext cx="2972100" cy="457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0300643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1" name="Google Shape;811;p51:notes"/>
          <p:cNvSpPr txBox="1">
            <a:spLocks noGrp="1"/>
          </p:cNvSpPr>
          <p:nvPr>
            <p:ph type="body" idx="1"/>
          </p:nvPr>
        </p:nvSpPr>
        <p:spPr>
          <a:xfrm>
            <a:off x="686233" y="4400176"/>
            <a:ext cx="5485500" cy="3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
        <p:nvSpPr>
          <p:cNvPr id="812" name="Google Shape;812;p51:notes"/>
          <p:cNvSpPr txBox="1">
            <a:spLocks noGrp="1"/>
          </p:cNvSpPr>
          <p:nvPr>
            <p:ph type="sldNum" idx="12"/>
          </p:nvPr>
        </p:nvSpPr>
        <p:spPr>
          <a:xfrm>
            <a:off x="3884685" y="8686427"/>
            <a:ext cx="2972100" cy="457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1" name="Google Shape;821;p52:notes"/>
          <p:cNvSpPr txBox="1">
            <a:spLocks noGrp="1"/>
          </p:cNvSpPr>
          <p:nvPr>
            <p:ph type="body" idx="1"/>
          </p:nvPr>
        </p:nvSpPr>
        <p:spPr>
          <a:xfrm>
            <a:off x="686233" y="4400176"/>
            <a:ext cx="5485500" cy="3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
        <p:nvSpPr>
          <p:cNvPr id="822" name="Google Shape;822;p52:notes"/>
          <p:cNvSpPr txBox="1">
            <a:spLocks noGrp="1"/>
          </p:cNvSpPr>
          <p:nvPr>
            <p:ph type="sldNum" idx="12"/>
          </p:nvPr>
        </p:nvSpPr>
        <p:spPr>
          <a:xfrm>
            <a:off x="3884685" y="8686427"/>
            <a:ext cx="2972100" cy="457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1" name="Google Shape;831;p53:notes"/>
          <p:cNvSpPr txBox="1">
            <a:spLocks noGrp="1"/>
          </p:cNvSpPr>
          <p:nvPr>
            <p:ph type="body" idx="1"/>
          </p:nvPr>
        </p:nvSpPr>
        <p:spPr>
          <a:xfrm>
            <a:off x="686233" y="4400176"/>
            <a:ext cx="5485500" cy="3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
        <p:nvSpPr>
          <p:cNvPr id="832" name="Google Shape;832;p53:notes"/>
          <p:cNvSpPr txBox="1">
            <a:spLocks noGrp="1"/>
          </p:cNvSpPr>
          <p:nvPr>
            <p:ph type="sldNum" idx="12"/>
          </p:nvPr>
        </p:nvSpPr>
        <p:spPr>
          <a:xfrm>
            <a:off x="3884685" y="8686427"/>
            <a:ext cx="2972100" cy="457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31:notes"/>
          <p:cNvSpPr txBox="1">
            <a:spLocks noGrp="1"/>
          </p:cNvSpPr>
          <p:nvPr>
            <p:ph type="body" idx="1"/>
          </p:nvPr>
        </p:nvSpPr>
        <p:spPr>
          <a:xfrm>
            <a:off x="686233" y="4400176"/>
            <a:ext cx="5485500" cy="3600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89" name="Google Shape;589;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23325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5" name="Google Shape;545;p27:notes"/>
          <p:cNvSpPr txBox="1">
            <a:spLocks noGrp="1"/>
          </p:cNvSpPr>
          <p:nvPr>
            <p:ph type="body" idx="1"/>
          </p:nvPr>
        </p:nvSpPr>
        <p:spPr>
          <a:xfrm>
            <a:off x="686233" y="4400176"/>
            <a:ext cx="5485500" cy="3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546" name="Google Shape;546;p27:notes"/>
          <p:cNvSpPr txBox="1">
            <a:spLocks noGrp="1"/>
          </p:cNvSpPr>
          <p:nvPr>
            <p:ph type="sldNum" idx="12"/>
          </p:nvPr>
        </p:nvSpPr>
        <p:spPr>
          <a:xfrm>
            <a:off x="3884685" y="8686427"/>
            <a:ext cx="2972100" cy="457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671896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lgn="l">
              <a:buFont typeface="Arial" panose="020B0604020202020204" pitchFamily="34" charset="0"/>
              <a:buNone/>
            </a:pPr>
            <a:endParaRPr lang="en-US" b="1" dirty="0"/>
          </a:p>
        </p:txBody>
      </p:sp>
      <p:sp>
        <p:nvSpPr>
          <p:cNvPr id="4" name="Slide Number Placeholder 3"/>
          <p:cNvSpPr>
            <a:spLocks noGrp="1"/>
          </p:cNvSpPr>
          <p:nvPr>
            <p:ph type="sldNum" sz="quarter" idx="5"/>
          </p:nvPr>
        </p:nvSpPr>
        <p:spPr/>
        <p:txBody>
          <a:bodyPr/>
          <a:lstStyle/>
          <a:p>
            <a:fld id="{A36886D3-D27E-437A-A76F-ADCA21C96730}" type="slidenum">
              <a:rPr lang="en-US" smtClean="0"/>
              <a:t>7</a:t>
            </a:fld>
            <a:endParaRPr lang="en-US"/>
          </a:p>
        </p:txBody>
      </p:sp>
    </p:spTree>
    <p:extLst>
      <p:ext uri="{BB962C8B-B14F-4D97-AF65-F5344CB8AC3E}">
        <p14:creationId xmlns:p14="http://schemas.microsoft.com/office/powerpoint/2010/main" val="866829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lgn="l">
              <a:buFont typeface="Arial" panose="020B0604020202020204" pitchFamily="34" charset="0"/>
              <a:buNone/>
            </a:pPr>
            <a:endParaRPr lang="en-US" b="1" dirty="0"/>
          </a:p>
        </p:txBody>
      </p:sp>
      <p:sp>
        <p:nvSpPr>
          <p:cNvPr id="4" name="Slide Number Placeholder 3"/>
          <p:cNvSpPr>
            <a:spLocks noGrp="1"/>
          </p:cNvSpPr>
          <p:nvPr>
            <p:ph type="sldNum" sz="quarter" idx="5"/>
          </p:nvPr>
        </p:nvSpPr>
        <p:spPr/>
        <p:txBody>
          <a:bodyPr/>
          <a:lstStyle/>
          <a:p>
            <a:fld id="{A36886D3-D27E-437A-A76F-ADCA21C96730}" type="slidenum">
              <a:rPr lang="en-US" smtClean="0"/>
              <a:t>8</a:t>
            </a:fld>
            <a:endParaRPr lang="en-US"/>
          </a:p>
        </p:txBody>
      </p:sp>
    </p:spTree>
    <p:extLst>
      <p:ext uri="{BB962C8B-B14F-4D97-AF65-F5344CB8AC3E}">
        <p14:creationId xmlns:p14="http://schemas.microsoft.com/office/powerpoint/2010/main" val="401722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58750" indent="0">
              <a:buNone/>
            </a:pPr>
            <a:endParaRPr lang="en-US" dirty="0"/>
          </a:p>
        </p:txBody>
      </p:sp>
      <p:sp>
        <p:nvSpPr>
          <p:cNvPr id="4" name="Slide Number Placeholder 3"/>
          <p:cNvSpPr>
            <a:spLocks noGrp="1"/>
          </p:cNvSpPr>
          <p:nvPr>
            <p:ph type="sldNum" sz="quarter" idx="5"/>
          </p:nvPr>
        </p:nvSpPr>
        <p:spPr/>
        <p:txBody>
          <a:bodyPr/>
          <a:lstStyle/>
          <a:p>
            <a:fld id="{75C0B372-BC20-4FFE-8860-3BBEC6C06674}" type="slidenum">
              <a:rPr lang="en-US" smtClean="0"/>
              <a:t>9</a:t>
            </a:fld>
            <a:endParaRPr lang="en-US"/>
          </a:p>
        </p:txBody>
      </p:sp>
    </p:spTree>
    <p:extLst>
      <p:ext uri="{BB962C8B-B14F-4D97-AF65-F5344CB8AC3E}">
        <p14:creationId xmlns:p14="http://schemas.microsoft.com/office/powerpoint/2010/main" val="1924244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58750" indent="0">
              <a:buNone/>
            </a:pPr>
            <a:endParaRPr lang="en-US" dirty="0"/>
          </a:p>
        </p:txBody>
      </p:sp>
      <p:sp>
        <p:nvSpPr>
          <p:cNvPr id="4" name="Slide Number Placeholder 3"/>
          <p:cNvSpPr>
            <a:spLocks noGrp="1"/>
          </p:cNvSpPr>
          <p:nvPr>
            <p:ph type="sldNum" sz="quarter" idx="5"/>
          </p:nvPr>
        </p:nvSpPr>
        <p:spPr/>
        <p:txBody>
          <a:bodyPr/>
          <a:lstStyle/>
          <a:p>
            <a:fld id="{75C0B372-BC20-4FFE-8860-3BBEC6C06674}" type="slidenum">
              <a:rPr lang="en-US" smtClean="0"/>
              <a:t>10</a:t>
            </a:fld>
            <a:endParaRPr lang="en-US"/>
          </a:p>
        </p:txBody>
      </p:sp>
    </p:spTree>
    <p:extLst>
      <p:ext uri="{BB962C8B-B14F-4D97-AF65-F5344CB8AC3E}">
        <p14:creationId xmlns:p14="http://schemas.microsoft.com/office/powerpoint/2010/main" val="26627525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1"/>
        <p:cNvGrpSpPr/>
        <p:nvPr/>
      </p:nvGrpSpPr>
      <p:grpSpPr>
        <a:xfrm>
          <a:off x="0" y="0"/>
          <a:ext cx="0" cy="0"/>
          <a:chOff x="0" y="0"/>
          <a:chExt cx="0" cy="0"/>
        </a:xfrm>
      </p:grpSpPr>
      <p:pic>
        <p:nvPicPr>
          <p:cNvPr id="12" name="Google Shape;12;p55"/>
          <p:cNvPicPr preferRelativeResize="0"/>
          <p:nvPr/>
        </p:nvPicPr>
        <p:blipFill rotWithShape="1">
          <a:blip r:embed="rId2" cstate="screen">
            <a:alphaModFix/>
            <a:extLst>
              <a:ext uri="{28A0092B-C50C-407E-A947-70E740481C1C}">
                <a14:useLocalDpi xmlns:a14="http://schemas.microsoft.com/office/drawing/2010/main"/>
              </a:ext>
            </a:extLst>
          </a:blip>
          <a:srcRect l="-2139"/>
          <a:stretch/>
        </p:blipFill>
        <p:spPr>
          <a:xfrm>
            <a:off x="2688888" y="0"/>
            <a:ext cx="6455112" cy="5143500"/>
          </a:xfrm>
          <a:prstGeom prst="rect">
            <a:avLst/>
          </a:prstGeom>
          <a:noFill/>
          <a:ln>
            <a:noFill/>
          </a:ln>
        </p:spPr>
      </p:pic>
      <p:sp>
        <p:nvSpPr>
          <p:cNvPr id="13" name="Google Shape;13;p55"/>
          <p:cNvSpPr/>
          <p:nvPr/>
        </p:nvSpPr>
        <p:spPr>
          <a:xfrm>
            <a:off x="-117662" y="-13861"/>
            <a:ext cx="6229744" cy="5157361"/>
          </a:xfrm>
          <a:custGeom>
            <a:avLst/>
            <a:gdLst/>
            <a:ahLst/>
            <a:cxnLst/>
            <a:rect l="l" t="t" r="r" b="b"/>
            <a:pathLst>
              <a:path w="9413836" h="7793345" extrusionOk="0">
                <a:moveTo>
                  <a:pt x="0" y="7782776"/>
                </a:moveTo>
                <a:lnTo>
                  <a:pt x="2088" y="0"/>
                </a:lnTo>
                <a:lnTo>
                  <a:pt x="9413836" y="8246"/>
                </a:lnTo>
                <a:lnTo>
                  <a:pt x="7456500" y="7793345"/>
                </a:lnTo>
                <a:lnTo>
                  <a:pt x="0" y="7782776"/>
                </a:lnTo>
                <a:close/>
              </a:path>
            </a:pathLst>
          </a:cu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 name="Google Shape;14;p55"/>
          <p:cNvSpPr txBox="1">
            <a:spLocks noGrp="1"/>
          </p:cNvSpPr>
          <p:nvPr>
            <p:ph type="title"/>
          </p:nvPr>
        </p:nvSpPr>
        <p:spPr>
          <a:xfrm>
            <a:off x="689162" y="1763336"/>
            <a:ext cx="4891368" cy="413286"/>
          </a:xfrm>
          <a:prstGeom prst="rect">
            <a:avLst/>
          </a:prstGeom>
          <a:noFill/>
          <a:ln>
            <a:noFill/>
          </a:ln>
        </p:spPr>
        <p:txBody>
          <a:bodyPr spcFirstLastPara="1" wrap="square" lIns="0" tIns="11525" rIns="0" bIns="0" anchor="ctr" anchorCtr="0">
            <a:spAutoFit/>
          </a:bodyPr>
          <a:lstStyle>
            <a:lvl1pPr lvl="0" algn="l">
              <a:lnSpc>
                <a:spcPct val="90000"/>
              </a:lnSpc>
              <a:spcBef>
                <a:spcPts val="0"/>
              </a:spcBef>
              <a:spcAft>
                <a:spcPts val="0"/>
              </a:spcAft>
              <a:buClr>
                <a:srgbClr val="1A325D"/>
              </a:buClr>
              <a:buSzPts val="2900"/>
              <a:buFont typeface="Avenir"/>
              <a:buNone/>
              <a:defRPr sz="2900">
                <a:solidFill>
                  <a:srgbClr val="1A325D"/>
                </a:solidFill>
                <a:latin typeface="Calibri" panose="020F0502020204030204" pitchFamily="34" charset="0"/>
                <a:ea typeface="Calibri" panose="020F0502020204030204" pitchFamily="34" charset="0"/>
                <a:cs typeface="Calibri" panose="020F0502020204030204" pitchFamily="34" charset="0"/>
                <a:sym typeface="Avenir"/>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15" name="Google Shape;15;p55"/>
          <p:cNvSpPr/>
          <p:nvPr/>
        </p:nvSpPr>
        <p:spPr>
          <a:xfrm>
            <a:off x="-14158" y="3004306"/>
            <a:ext cx="4114800" cy="34636"/>
          </a:xfrm>
          <a:prstGeom prst="rect">
            <a:avLst/>
          </a:prstGeom>
          <a:solidFill>
            <a:srgbClr val="FFCB0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pic>
        <p:nvPicPr>
          <p:cNvPr id="16" name="Google Shape;16;p55" descr="Logo&#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2390" y="330670"/>
            <a:ext cx="2626542" cy="702305"/>
          </a:xfrm>
          <a:prstGeom prst="rect">
            <a:avLst/>
          </a:prstGeom>
          <a:noFill/>
          <a:ln>
            <a:noFill/>
          </a:ln>
        </p:spPr>
      </p:pic>
      <p:sp>
        <p:nvSpPr>
          <p:cNvPr id="17" name="Google Shape;17;p55"/>
          <p:cNvSpPr txBox="1">
            <a:spLocks noGrp="1"/>
          </p:cNvSpPr>
          <p:nvPr>
            <p:ph type="body" idx="1"/>
          </p:nvPr>
        </p:nvSpPr>
        <p:spPr>
          <a:xfrm>
            <a:off x="806824" y="3420459"/>
            <a:ext cx="3109632" cy="183308"/>
          </a:xfrm>
          <a:prstGeom prst="rect">
            <a:avLst/>
          </a:prstGeom>
          <a:noFill/>
          <a:ln>
            <a:noFill/>
          </a:ln>
        </p:spPr>
        <p:txBody>
          <a:bodyPr spcFirstLastPara="1" wrap="square" lIns="60500" tIns="30250" rIns="60500" bIns="30250" anchor="t" anchorCtr="0">
            <a:normAutofit/>
          </a:bodyPr>
          <a:lstStyle>
            <a:lvl1pPr marL="457200" marR="0" lvl="0" indent="-228600" algn="l">
              <a:lnSpc>
                <a:spcPct val="100000"/>
              </a:lnSpc>
              <a:spcBef>
                <a:spcPts val="100"/>
              </a:spcBef>
              <a:spcAft>
                <a:spcPts val="0"/>
              </a:spcAft>
              <a:buClr>
                <a:srgbClr val="2460AD"/>
              </a:buClr>
              <a:buSzPts val="1200"/>
              <a:buFont typeface="Arial"/>
              <a:buNone/>
              <a:defRPr sz="1200" b="1" i="0" u="none" strike="noStrike" cap="none">
                <a:solidFill>
                  <a:srgbClr val="2460AD"/>
                </a:solidFill>
                <a:latin typeface="Arial"/>
                <a:ea typeface="Arial"/>
                <a:cs typeface="Arial"/>
                <a:sym typeface="Arial"/>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
        <p:nvSpPr>
          <p:cNvPr id="18" name="Google Shape;18;p55"/>
          <p:cNvSpPr txBox="1">
            <a:spLocks noGrp="1"/>
          </p:cNvSpPr>
          <p:nvPr>
            <p:ph type="body" idx="2"/>
          </p:nvPr>
        </p:nvSpPr>
        <p:spPr>
          <a:xfrm>
            <a:off x="806824" y="3788289"/>
            <a:ext cx="2350084" cy="181866"/>
          </a:xfrm>
          <a:prstGeom prst="rect">
            <a:avLst/>
          </a:prstGeom>
          <a:noFill/>
          <a:ln w="9525" cap="flat" cmpd="sng">
            <a:solidFill>
              <a:srgbClr val="2460AD"/>
            </a:solidFill>
            <a:prstDash val="solid"/>
            <a:round/>
            <a:headEnd type="none" w="sm" len="sm"/>
            <a:tailEnd type="none" w="sm" len="sm"/>
          </a:ln>
        </p:spPr>
        <p:txBody>
          <a:bodyPr spcFirstLastPara="1" wrap="square" lIns="60500" tIns="30250" rIns="60500" bIns="30250" anchor="t" anchorCtr="0">
            <a:normAutofit/>
          </a:bodyPr>
          <a:lstStyle>
            <a:lvl1pPr marL="457200" marR="0" lvl="0" indent="-228600" algn="l">
              <a:lnSpc>
                <a:spcPct val="100000"/>
              </a:lnSpc>
              <a:spcBef>
                <a:spcPts val="1500"/>
              </a:spcBef>
              <a:spcAft>
                <a:spcPts val="0"/>
              </a:spcAft>
              <a:buClr>
                <a:srgbClr val="2460AD"/>
              </a:buClr>
              <a:buSzPts val="1200"/>
              <a:buFont typeface="Arial"/>
              <a:buNone/>
              <a:defRPr sz="1200" b="0" i="0" u="none" strike="noStrike" cap="none">
                <a:solidFill>
                  <a:srgbClr val="2460AD"/>
                </a:solidFill>
                <a:latin typeface="Arial"/>
                <a:ea typeface="Arial"/>
                <a:cs typeface="Arial"/>
                <a:sym typeface="Arial"/>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2 Text Column, 2 Angle Img">
  <p:cSld name="2 Text Column, 2 Angle Img">
    <p:spTree>
      <p:nvGrpSpPr>
        <p:cNvPr id="1" name="Shape 114"/>
        <p:cNvGrpSpPr/>
        <p:nvPr/>
      </p:nvGrpSpPr>
      <p:grpSpPr>
        <a:xfrm>
          <a:off x="0" y="0"/>
          <a:ext cx="0" cy="0"/>
          <a:chOff x="0" y="0"/>
          <a:chExt cx="0" cy="0"/>
        </a:xfrm>
      </p:grpSpPr>
      <p:sp>
        <p:nvSpPr>
          <p:cNvPr id="115" name="Google Shape;115;p67"/>
          <p:cNvSpPr/>
          <p:nvPr/>
        </p:nvSpPr>
        <p:spPr>
          <a:xfrm>
            <a:off x="0" y="4968586"/>
            <a:ext cx="9144000" cy="174914"/>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18" name="Google Shape;118;p67"/>
          <p:cNvSpPr>
            <a:spLocks noGrp="1"/>
          </p:cNvSpPr>
          <p:nvPr>
            <p:ph type="pic" idx="2"/>
          </p:nvPr>
        </p:nvSpPr>
        <p:spPr>
          <a:xfrm>
            <a:off x="3446074" y="1219004"/>
            <a:ext cx="3543475" cy="3010515"/>
          </a:xfrm>
          <a:prstGeom prst="rect">
            <a:avLst/>
          </a:prstGeom>
          <a:noFill/>
          <a:ln>
            <a:noFill/>
          </a:ln>
        </p:spPr>
      </p:sp>
      <p:sp>
        <p:nvSpPr>
          <p:cNvPr id="119" name="Google Shape;119;p67"/>
          <p:cNvSpPr>
            <a:spLocks noGrp="1"/>
          </p:cNvSpPr>
          <p:nvPr>
            <p:ph type="pic" idx="3"/>
          </p:nvPr>
        </p:nvSpPr>
        <p:spPr>
          <a:xfrm>
            <a:off x="5539137" y="1219004"/>
            <a:ext cx="3543475" cy="3010515"/>
          </a:xfrm>
          <a:prstGeom prst="rect">
            <a:avLst/>
          </a:prstGeom>
          <a:noFill/>
          <a:ln>
            <a:noFill/>
          </a:ln>
        </p:spPr>
      </p:sp>
      <p:sp>
        <p:nvSpPr>
          <p:cNvPr id="120" name="Google Shape;120;p67"/>
          <p:cNvSpPr txBox="1">
            <a:spLocks noGrp="1"/>
          </p:cNvSpPr>
          <p:nvPr>
            <p:ph type="body" idx="1"/>
          </p:nvPr>
        </p:nvSpPr>
        <p:spPr>
          <a:xfrm>
            <a:off x="416018" y="2273393"/>
            <a:ext cx="1550614" cy="1516996"/>
          </a:xfrm>
          <a:prstGeom prst="rect">
            <a:avLst/>
          </a:prstGeom>
          <a:noFill/>
          <a:ln>
            <a:noFill/>
          </a:ln>
        </p:spPr>
        <p:txBody>
          <a:bodyPr spcFirstLastPara="1" wrap="square" lIns="60500" tIns="30250" rIns="60500" bIns="30250" anchor="t" anchorCtr="0">
            <a:normAutofit/>
          </a:bodyPr>
          <a:lstStyle>
            <a:lvl1pPr marL="457200" lvl="0" indent="-273050" algn="l">
              <a:lnSpc>
                <a:spcPct val="90000"/>
              </a:lnSpc>
              <a:spcBef>
                <a:spcPts val="0"/>
              </a:spcBef>
              <a:spcAft>
                <a:spcPts val="0"/>
              </a:spcAft>
              <a:buSzPts val="700"/>
              <a:buChar cha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
        <p:nvSpPr>
          <p:cNvPr id="121" name="Google Shape;121;p67"/>
          <p:cNvSpPr txBox="1">
            <a:spLocks noGrp="1"/>
          </p:cNvSpPr>
          <p:nvPr>
            <p:ph type="body" idx="4"/>
          </p:nvPr>
        </p:nvSpPr>
        <p:spPr>
          <a:xfrm>
            <a:off x="2166684" y="2273393"/>
            <a:ext cx="1550614" cy="1516996"/>
          </a:xfrm>
          <a:prstGeom prst="rect">
            <a:avLst/>
          </a:prstGeom>
          <a:noFill/>
          <a:ln>
            <a:noFill/>
          </a:ln>
        </p:spPr>
        <p:txBody>
          <a:bodyPr spcFirstLastPara="1" wrap="square" lIns="60500" tIns="30250" rIns="60500" bIns="30250" anchor="t" anchorCtr="0">
            <a:normAutofit/>
          </a:bodyPr>
          <a:lstStyle>
            <a:lvl1pPr marL="457200" lvl="0" indent="-273050" algn="l">
              <a:lnSpc>
                <a:spcPct val="90000"/>
              </a:lnSpc>
              <a:spcBef>
                <a:spcPts val="0"/>
              </a:spcBef>
              <a:spcAft>
                <a:spcPts val="0"/>
              </a:spcAft>
              <a:buSzPts val="700"/>
              <a:buChar cha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
        <p:nvSpPr>
          <p:cNvPr id="122" name="Google Shape;122;p67"/>
          <p:cNvSpPr txBox="1">
            <a:spLocks noGrp="1"/>
          </p:cNvSpPr>
          <p:nvPr>
            <p:ph type="title"/>
          </p:nvPr>
        </p:nvSpPr>
        <p:spPr>
          <a:xfrm>
            <a:off x="611169" y="520401"/>
            <a:ext cx="7887540" cy="562759"/>
          </a:xfrm>
          <a:prstGeom prst="rect">
            <a:avLst/>
          </a:prstGeom>
          <a:noFill/>
          <a:ln>
            <a:noFill/>
          </a:ln>
        </p:spPr>
        <p:txBody>
          <a:bodyPr spcFirstLastPara="1" wrap="square" lIns="60500" tIns="30250" rIns="60500" bIns="30250" anchor="ctr" anchorCtr="0">
            <a:noAutofit/>
          </a:bodyPr>
          <a:lstStyle>
            <a:lvl1pPr lvl="0" algn="l">
              <a:lnSpc>
                <a:spcPct val="90000"/>
              </a:lnSpc>
              <a:spcBef>
                <a:spcPts val="0"/>
              </a:spcBef>
              <a:spcAft>
                <a:spcPts val="0"/>
              </a:spcAft>
              <a:buClr>
                <a:srgbClr val="2460AD"/>
              </a:buClr>
              <a:buSzPts val="1200"/>
              <a:buNone/>
              <a:defRPr>
                <a:latin typeface="Calibri" panose="020F0502020204030204" pitchFamily="34" charset="0"/>
                <a:cs typeface="Calibri" panose="020F0502020204030204" pitchFamily="34" charset="0"/>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123" name="Google Shape;123;p67"/>
          <p:cNvSpPr txBox="1">
            <a:spLocks noGrp="1"/>
          </p:cNvSpPr>
          <p:nvPr>
            <p:ph type="body" idx="5"/>
          </p:nvPr>
        </p:nvSpPr>
        <p:spPr>
          <a:xfrm>
            <a:off x="397521" y="1943754"/>
            <a:ext cx="1624471" cy="282621"/>
          </a:xfrm>
          <a:prstGeom prst="rect">
            <a:avLst/>
          </a:prstGeom>
          <a:noFill/>
          <a:ln>
            <a:noFill/>
          </a:ln>
        </p:spPr>
        <p:txBody>
          <a:bodyPr spcFirstLastPara="1" wrap="square" lIns="60500" tIns="30250" rIns="60500" bIns="30250" anchor="t" anchorCtr="0">
            <a:normAutofit/>
          </a:bodyPr>
          <a:lstStyle>
            <a:lvl1pPr marL="457200" lvl="0" indent="-228600" algn="l">
              <a:lnSpc>
                <a:spcPct val="90000"/>
              </a:lnSpc>
              <a:spcBef>
                <a:spcPts val="0"/>
              </a:spcBef>
              <a:spcAft>
                <a:spcPts val="0"/>
              </a:spcAft>
              <a:buSzPts val="900"/>
              <a:buNone/>
              <a:defRPr sz="1500">
                <a:solidFill>
                  <a:srgbClr val="2460AD"/>
                </a:solidFill>
                <a:latin typeface="Calibri" panose="020F0502020204030204" pitchFamily="34" charset="0"/>
                <a:ea typeface="Calibri" panose="020F0502020204030204" pitchFamily="34" charset="0"/>
                <a:cs typeface="Calibri" panose="020F0502020204030204" pitchFamily="34" charset="0"/>
                <a:sym typeface="Aveni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dirty="0"/>
          </a:p>
        </p:txBody>
      </p:sp>
      <p:sp>
        <p:nvSpPr>
          <p:cNvPr id="124" name="Google Shape;124;p67"/>
          <p:cNvSpPr txBox="1">
            <a:spLocks noGrp="1"/>
          </p:cNvSpPr>
          <p:nvPr>
            <p:ph type="body" idx="6"/>
          </p:nvPr>
        </p:nvSpPr>
        <p:spPr>
          <a:xfrm>
            <a:off x="2151529" y="1943754"/>
            <a:ext cx="1624471" cy="282621"/>
          </a:xfrm>
          <a:prstGeom prst="rect">
            <a:avLst/>
          </a:prstGeom>
          <a:noFill/>
          <a:ln>
            <a:noFill/>
          </a:ln>
        </p:spPr>
        <p:txBody>
          <a:bodyPr spcFirstLastPara="1" wrap="square" lIns="60500" tIns="30250" rIns="60500" bIns="30250" anchor="t" anchorCtr="0">
            <a:normAutofit/>
          </a:bodyPr>
          <a:lstStyle>
            <a:lvl1pPr marL="457200" lvl="0" indent="-228600" algn="l">
              <a:lnSpc>
                <a:spcPct val="90000"/>
              </a:lnSpc>
              <a:spcBef>
                <a:spcPts val="0"/>
              </a:spcBef>
              <a:spcAft>
                <a:spcPts val="0"/>
              </a:spcAft>
              <a:buSzPts val="900"/>
              <a:buNone/>
              <a:defRPr sz="1500">
                <a:solidFill>
                  <a:srgbClr val="2460AD"/>
                </a:solidFill>
                <a:latin typeface="Calibri" panose="020F0502020204030204" pitchFamily="34" charset="0"/>
                <a:ea typeface="Calibri" panose="020F0502020204030204" pitchFamily="34" charset="0"/>
                <a:cs typeface="Calibri" panose="020F0502020204030204" pitchFamily="34" charset="0"/>
                <a:sym typeface="Aveni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dirty="0"/>
          </a:p>
        </p:txBody>
      </p:sp>
      <p:sp>
        <p:nvSpPr>
          <p:cNvPr id="2" name="Slide Number Placeholder 1">
            <a:extLst>
              <a:ext uri="{FF2B5EF4-FFF2-40B4-BE49-F238E27FC236}">
                <a16:creationId xmlns:a16="http://schemas.microsoft.com/office/drawing/2014/main" id="{EA427720-DFCF-4441-B2D4-4B4E81CA7F7E}"/>
              </a:ext>
            </a:extLst>
          </p:cNvPr>
          <p:cNvSpPr>
            <a:spLocks noGrp="1"/>
          </p:cNvSpPr>
          <p:nvPr>
            <p:ph type="sldNum" idx="10"/>
          </p:nvPr>
        </p:nvSpPr>
        <p:spPr>
          <a:xfrm>
            <a:off x="-36038" y="4697459"/>
            <a:ext cx="2058030" cy="274194"/>
          </a:xfrm>
        </p:spPr>
        <p:txBody>
          <a:bodyPr/>
          <a:lstStyle/>
          <a:p>
            <a:pPr marL="0" lvl="0" indent="0" algn="l" rtl="0">
              <a:spcBef>
                <a:spcPts val="0"/>
              </a:spcBef>
              <a:spcAft>
                <a:spcPts val="0"/>
              </a:spcAft>
              <a:buNone/>
            </a:pPr>
            <a:fld id="{00000000-1234-1234-1234-123412341234}" type="slidenum">
              <a:rPr lang="en" smtClean="0"/>
              <a:t>‹#›</a:t>
            </a:fld>
            <a:endParaRPr lang="en"/>
          </a:p>
        </p:txBody>
      </p:sp>
      <p:sp>
        <p:nvSpPr>
          <p:cNvPr id="12" name="Google Shape;22;p56">
            <a:extLst>
              <a:ext uri="{FF2B5EF4-FFF2-40B4-BE49-F238E27FC236}">
                <a16:creationId xmlns:a16="http://schemas.microsoft.com/office/drawing/2014/main" id="{2E31E452-9396-4DA2-B3B2-1FF132D18385}"/>
              </a:ext>
            </a:extLst>
          </p:cNvPr>
          <p:cNvSpPr/>
          <p:nvPr userDrawn="1"/>
        </p:nvSpPr>
        <p:spPr>
          <a:xfrm>
            <a:off x="346364" y="326208"/>
            <a:ext cx="8472516" cy="438727"/>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ALT 2 Text Column, 2 Angle Img">
  <p:cSld name="ALT 2 Text Column, 2 Angle Img">
    <p:spTree>
      <p:nvGrpSpPr>
        <p:cNvPr id="1" name="Shape 125"/>
        <p:cNvGrpSpPr/>
        <p:nvPr/>
      </p:nvGrpSpPr>
      <p:grpSpPr>
        <a:xfrm>
          <a:off x="0" y="0"/>
          <a:ext cx="0" cy="0"/>
          <a:chOff x="0" y="0"/>
          <a:chExt cx="0" cy="0"/>
        </a:xfrm>
      </p:grpSpPr>
      <p:sp>
        <p:nvSpPr>
          <p:cNvPr id="126" name="Google Shape;126;p68"/>
          <p:cNvSpPr/>
          <p:nvPr/>
        </p:nvSpPr>
        <p:spPr>
          <a:xfrm>
            <a:off x="0" y="4968586"/>
            <a:ext cx="9144000" cy="174914"/>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27" name="Google Shape;127;p68"/>
          <p:cNvSpPr txBox="1"/>
          <p:nvPr/>
        </p:nvSpPr>
        <p:spPr>
          <a:xfrm>
            <a:off x="24224" y="4692875"/>
            <a:ext cx="4922562" cy="282709"/>
          </a:xfrm>
          <a:prstGeom prst="rect">
            <a:avLst/>
          </a:prstGeom>
          <a:noFill/>
          <a:ln>
            <a:noFill/>
          </a:ln>
        </p:spPr>
        <p:txBody>
          <a:bodyPr spcFirstLastPara="1" wrap="square" lIns="0" tIns="51375" rIns="0" bIns="0" anchor="t" anchorCtr="0">
            <a:spAutoFit/>
          </a:bodyPr>
          <a:lstStyle/>
          <a:p>
            <a:pPr marL="12700" marR="0" lvl="0" indent="0" algn="l" rtl="0">
              <a:lnSpc>
                <a:spcPct val="100000"/>
              </a:lnSpc>
              <a:spcBef>
                <a:spcPts val="0"/>
              </a:spcBef>
              <a:spcAft>
                <a:spcPts val="0"/>
              </a:spcAft>
              <a:buClr>
                <a:srgbClr val="000000"/>
              </a:buClr>
              <a:buSzPts val="1500"/>
              <a:buFont typeface="Arial"/>
              <a:buNone/>
            </a:pPr>
            <a:fld id="{00000000-1234-1234-1234-123412341234}" type="slidenum">
              <a:rPr lang="en" sz="1500" b="1" i="0" u="none" strike="noStrike" cap="none">
                <a:solidFill>
                  <a:srgbClr val="2460AD"/>
                </a:solidFill>
                <a:latin typeface="Calibri" panose="020F0502020204030204" pitchFamily="34" charset="0"/>
                <a:ea typeface="Avenir"/>
                <a:cs typeface="Calibri" panose="020F0502020204030204" pitchFamily="34" charset="0"/>
                <a:sym typeface="Avenir"/>
              </a:rPr>
              <a:t>‹#›</a:t>
            </a:fld>
            <a:endParaRPr sz="1200" b="0" i="0" u="none" strike="noStrike" cap="none" dirty="0">
              <a:solidFill>
                <a:srgbClr val="231F20"/>
              </a:solidFill>
              <a:latin typeface="Arial"/>
              <a:ea typeface="Arial"/>
              <a:cs typeface="Arial"/>
              <a:sym typeface="Arial"/>
            </a:endParaRPr>
          </a:p>
        </p:txBody>
      </p:sp>
      <p:sp>
        <p:nvSpPr>
          <p:cNvPr id="129" name="Google Shape;129;p68"/>
          <p:cNvSpPr>
            <a:spLocks noGrp="1"/>
          </p:cNvSpPr>
          <p:nvPr>
            <p:ph type="pic" idx="2"/>
          </p:nvPr>
        </p:nvSpPr>
        <p:spPr>
          <a:xfrm>
            <a:off x="1615109" y="1436800"/>
            <a:ext cx="3543475" cy="3010515"/>
          </a:xfrm>
          <a:prstGeom prst="rect">
            <a:avLst/>
          </a:prstGeom>
          <a:noFill/>
          <a:ln>
            <a:noFill/>
          </a:ln>
        </p:spPr>
      </p:sp>
      <p:sp>
        <p:nvSpPr>
          <p:cNvPr id="130" name="Google Shape;130;p68"/>
          <p:cNvSpPr>
            <a:spLocks noGrp="1"/>
          </p:cNvSpPr>
          <p:nvPr>
            <p:ph type="pic" idx="3"/>
          </p:nvPr>
        </p:nvSpPr>
        <p:spPr>
          <a:xfrm>
            <a:off x="3708172" y="1436799"/>
            <a:ext cx="3543475" cy="3010515"/>
          </a:xfrm>
          <a:prstGeom prst="rect">
            <a:avLst/>
          </a:prstGeom>
          <a:noFill/>
          <a:ln>
            <a:noFill/>
          </a:ln>
        </p:spPr>
      </p:sp>
      <p:sp>
        <p:nvSpPr>
          <p:cNvPr id="131" name="Google Shape;131;p68"/>
          <p:cNvSpPr txBox="1">
            <a:spLocks noGrp="1"/>
          </p:cNvSpPr>
          <p:nvPr>
            <p:ph type="body" idx="1"/>
          </p:nvPr>
        </p:nvSpPr>
        <p:spPr>
          <a:xfrm>
            <a:off x="416018" y="2272977"/>
            <a:ext cx="1550614" cy="1675574"/>
          </a:xfrm>
          <a:prstGeom prst="rect">
            <a:avLst/>
          </a:prstGeom>
          <a:noFill/>
          <a:ln>
            <a:noFill/>
          </a:ln>
        </p:spPr>
        <p:txBody>
          <a:bodyPr spcFirstLastPara="1" wrap="square" lIns="60500" tIns="30250" rIns="60500" bIns="30250" anchor="t" anchorCtr="0">
            <a:normAutofit/>
          </a:bodyPr>
          <a:lstStyle>
            <a:lvl1pPr marL="457200" lvl="0" indent="-273050" algn="l">
              <a:lnSpc>
                <a:spcPct val="90000"/>
              </a:lnSpc>
              <a:spcBef>
                <a:spcPts val="0"/>
              </a:spcBef>
              <a:spcAft>
                <a:spcPts val="0"/>
              </a:spcAft>
              <a:buSzPts val="700"/>
              <a:buChar cha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
        <p:nvSpPr>
          <p:cNvPr id="132" name="Google Shape;132;p68"/>
          <p:cNvSpPr txBox="1">
            <a:spLocks noGrp="1"/>
          </p:cNvSpPr>
          <p:nvPr>
            <p:ph type="body" idx="4"/>
          </p:nvPr>
        </p:nvSpPr>
        <p:spPr>
          <a:xfrm>
            <a:off x="7170420" y="2272978"/>
            <a:ext cx="1550208" cy="1675574"/>
          </a:xfrm>
          <a:prstGeom prst="rect">
            <a:avLst/>
          </a:prstGeom>
          <a:noFill/>
          <a:ln>
            <a:noFill/>
          </a:ln>
        </p:spPr>
        <p:txBody>
          <a:bodyPr spcFirstLastPara="1" wrap="square" lIns="60500" tIns="30250" rIns="60500" bIns="30250" anchor="t" anchorCtr="0">
            <a:normAutofit/>
          </a:bodyPr>
          <a:lstStyle>
            <a:lvl1pPr marL="457200" lvl="0" indent="-273050" algn="l">
              <a:lnSpc>
                <a:spcPct val="90000"/>
              </a:lnSpc>
              <a:spcBef>
                <a:spcPts val="0"/>
              </a:spcBef>
              <a:spcAft>
                <a:spcPts val="0"/>
              </a:spcAft>
              <a:buSzPts val="700"/>
              <a:buChar cha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
        <p:nvSpPr>
          <p:cNvPr id="133" name="Google Shape;133;p68"/>
          <p:cNvSpPr txBox="1">
            <a:spLocks noGrp="1"/>
          </p:cNvSpPr>
          <p:nvPr>
            <p:ph type="title"/>
          </p:nvPr>
        </p:nvSpPr>
        <p:spPr>
          <a:xfrm>
            <a:off x="611169" y="520401"/>
            <a:ext cx="7887540" cy="562759"/>
          </a:xfrm>
          <a:prstGeom prst="rect">
            <a:avLst/>
          </a:prstGeom>
          <a:noFill/>
          <a:ln>
            <a:noFill/>
          </a:ln>
        </p:spPr>
        <p:txBody>
          <a:bodyPr spcFirstLastPara="1" wrap="square" lIns="60500" tIns="30250" rIns="60500" bIns="30250" anchor="ctr" anchorCtr="0">
            <a:noAutofit/>
          </a:bodyPr>
          <a:lstStyle>
            <a:lvl1pPr lvl="0" algn="l">
              <a:lnSpc>
                <a:spcPct val="90000"/>
              </a:lnSpc>
              <a:spcBef>
                <a:spcPts val="0"/>
              </a:spcBef>
              <a:spcAft>
                <a:spcPts val="0"/>
              </a:spcAft>
              <a:buClr>
                <a:srgbClr val="2460AD"/>
              </a:buClr>
              <a:buSzPts val="1200"/>
              <a:buNone/>
              <a:defRPr>
                <a:latin typeface="Calibri" panose="020F0502020204030204" pitchFamily="34" charset="0"/>
                <a:cs typeface="Calibri" panose="020F0502020204030204" pitchFamily="34" charset="0"/>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134" name="Google Shape;134;p68"/>
          <p:cNvSpPr txBox="1">
            <a:spLocks noGrp="1"/>
          </p:cNvSpPr>
          <p:nvPr>
            <p:ph type="body" idx="5"/>
          </p:nvPr>
        </p:nvSpPr>
        <p:spPr>
          <a:xfrm>
            <a:off x="397521" y="1990356"/>
            <a:ext cx="1624471" cy="282621"/>
          </a:xfrm>
          <a:prstGeom prst="rect">
            <a:avLst/>
          </a:prstGeom>
          <a:noFill/>
          <a:ln>
            <a:noFill/>
          </a:ln>
        </p:spPr>
        <p:txBody>
          <a:bodyPr spcFirstLastPara="1" wrap="square" lIns="60500" tIns="30250" rIns="60500" bIns="30250" anchor="t" anchorCtr="0">
            <a:normAutofit/>
          </a:bodyPr>
          <a:lstStyle>
            <a:lvl1pPr marL="457200" lvl="0" indent="-228600" algn="l">
              <a:lnSpc>
                <a:spcPct val="90000"/>
              </a:lnSpc>
              <a:spcBef>
                <a:spcPts val="0"/>
              </a:spcBef>
              <a:spcAft>
                <a:spcPts val="0"/>
              </a:spcAft>
              <a:buSzPts val="900"/>
              <a:buNone/>
              <a:defRPr sz="1500">
                <a:solidFill>
                  <a:srgbClr val="2460AD"/>
                </a:solidFill>
                <a:latin typeface="Calibri" panose="020F0502020204030204" pitchFamily="34" charset="0"/>
                <a:ea typeface="Calibri" panose="020F0502020204030204" pitchFamily="34" charset="0"/>
                <a:cs typeface="Calibri" panose="020F0502020204030204" pitchFamily="34" charset="0"/>
                <a:sym typeface="Aveni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dirty="0"/>
          </a:p>
        </p:txBody>
      </p:sp>
      <p:sp>
        <p:nvSpPr>
          <p:cNvPr id="135" name="Google Shape;135;p68"/>
          <p:cNvSpPr txBox="1">
            <a:spLocks noGrp="1"/>
          </p:cNvSpPr>
          <p:nvPr>
            <p:ph type="body" idx="6"/>
          </p:nvPr>
        </p:nvSpPr>
        <p:spPr>
          <a:xfrm>
            <a:off x="7143750" y="1990356"/>
            <a:ext cx="1624471" cy="282621"/>
          </a:xfrm>
          <a:prstGeom prst="rect">
            <a:avLst/>
          </a:prstGeom>
          <a:noFill/>
          <a:ln>
            <a:noFill/>
          </a:ln>
        </p:spPr>
        <p:txBody>
          <a:bodyPr spcFirstLastPara="1" wrap="square" lIns="60500" tIns="30250" rIns="60500" bIns="30250" anchor="t" anchorCtr="0">
            <a:normAutofit/>
          </a:bodyPr>
          <a:lstStyle>
            <a:lvl1pPr marL="457200" lvl="0" indent="-228600" algn="l">
              <a:lnSpc>
                <a:spcPct val="90000"/>
              </a:lnSpc>
              <a:spcBef>
                <a:spcPts val="0"/>
              </a:spcBef>
              <a:spcAft>
                <a:spcPts val="0"/>
              </a:spcAft>
              <a:buSzPts val="900"/>
              <a:buNone/>
              <a:defRPr sz="1500">
                <a:solidFill>
                  <a:srgbClr val="2460AD"/>
                </a:solidFill>
                <a:latin typeface="Calibri" panose="020F0502020204030204" pitchFamily="34" charset="0"/>
                <a:ea typeface="Calibri" panose="020F0502020204030204" pitchFamily="34" charset="0"/>
                <a:cs typeface="Calibri" panose="020F0502020204030204" pitchFamily="34" charset="0"/>
                <a:sym typeface="Aveni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dirty="0"/>
          </a:p>
        </p:txBody>
      </p:sp>
      <p:sp>
        <p:nvSpPr>
          <p:cNvPr id="12" name="Google Shape;22;p56">
            <a:extLst>
              <a:ext uri="{FF2B5EF4-FFF2-40B4-BE49-F238E27FC236}">
                <a16:creationId xmlns:a16="http://schemas.microsoft.com/office/drawing/2014/main" id="{7C078980-5404-4867-B07D-71AC580EB489}"/>
              </a:ext>
            </a:extLst>
          </p:cNvPr>
          <p:cNvSpPr/>
          <p:nvPr userDrawn="1"/>
        </p:nvSpPr>
        <p:spPr>
          <a:xfrm>
            <a:off x="346364" y="326208"/>
            <a:ext cx="8472516" cy="438727"/>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Blank Charts">
  <p:cSld name="Title Blank Charts">
    <p:spTree>
      <p:nvGrpSpPr>
        <p:cNvPr id="1" name="Shape 147"/>
        <p:cNvGrpSpPr/>
        <p:nvPr/>
      </p:nvGrpSpPr>
      <p:grpSpPr>
        <a:xfrm>
          <a:off x="0" y="0"/>
          <a:ext cx="0" cy="0"/>
          <a:chOff x="0" y="0"/>
          <a:chExt cx="0" cy="0"/>
        </a:xfrm>
      </p:grpSpPr>
      <p:sp>
        <p:nvSpPr>
          <p:cNvPr id="149" name="Google Shape;149;p70"/>
          <p:cNvSpPr/>
          <p:nvPr/>
        </p:nvSpPr>
        <p:spPr>
          <a:xfrm>
            <a:off x="0" y="4968586"/>
            <a:ext cx="9144000" cy="174914"/>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51" name="Google Shape;151;p70"/>
          <p:cNvSpPr>
            <a:spLocks noGrp="1"/>
          </p:cNvSpPr>
          <p:nvPr>
            <p:ph type="chart" idx="2"/>
          </p:nvPr>
        </p:nvSpPr>
        <p:spPr>
          <a:xfrm>
            <a:off x="1624588" y="1526581"/>
            <a:ext cx="5894821" cy="2633147"/>
          </a:xfrm>
          <a:prstGeom prst="rect">
            <a:avLst/>
          </a:prstGeom>
          <a:noFill/>
          <a:ln>
            <a:noFill/>
          </a:ln>
        </p:spPr>
        <p:txBody>
          <a:bodyPr spcFirstLastPara="1" wrap="square" lIns="60500" tIns="30250" rIns="60500" bIns="30250" anchor="t" anchorCtr="0">
            <a:noAutofit/>
          </a:bodyPr>
          <a:lstStyle>
            <a:lvl1pPr marR="0" lvl="0" algn="l" rtl="0">
              <a:lnSpc>
                <a:spcPct val="90000"/>
              </a:lnSpc>
              <a:spcBef>
                <a:spcPts val="0"/>
              </a:spcBef>
              <a:spcAft>
                <a:spcPts val="0"/>
              </a:spcAft>
              <a:buClr>
                <a:srgbClr val="25A8DC"/>
              </a:buClr>
              <a:buSzPts val="7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25A8DC"/>
              </a:buClr>
              <a:buSzPts val="1200"/>
              <a:buFont typeface="Noto Sans Symbols"/>
              <a:buChar char="▪"/>
              <a:defRPr sz="1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25A8DC"/>
              </a:buClr>
              <a:buSzPts val="1100"/>
              <a:buFont typeface="Courier New"/>
              <a:buChar char="o"/>
              <a:defRPr sz="1200" b="0" i="0" u="none" strike="noStrike" cap="none">
                <a:solidFill>
                  <a:schemeClr val="dk1"/>
                </a:solidFill>
                <a:latin typeface="Arial"/>
                <a:ea typeface="Arial"/>
                <a:cs typeface="Arial"/>
                <a:sym typeface="Arial"/>
              </a:defRPr>
            </a:lvl3pPr>
            <a:lvl4pPr marR="0" lvl="3" algn="l" rtl="0">
              <a:lnSpc>
                <a:spcPct val="90000"/>
              </a:lnSpc>
              <a:spcBef>
                <a:spcPts val="0"/>
              </a:spcBef>
              <a:spcAft>
                <a:spcPts val="0"/>
              </a:spcAft>
              <a:buClr>
                <a:srgbClr val="25A8DC"/>
              </a:buClr>
              <a:buSzPts val="1200"/>
              <a:buFont typeface="Arial"/>
              <a:buChar char="•"/>
              <a:defRPr sz="1200" b="0" i="0" u="none" strike="noStrike" cap="none">
                <a:solidFill>
                  <a:schemeClr val="dk1"/>
                </a:solidFill>
                <a:latin typeface="Arial"/>
                <a:ea typeface="Arial"/>
                <a:cs typeface="Arial"/>
                <a:sym typeface="Arial"/>
              </a:defRPr>
            </a:lvl4pPr>
            <a:lvl5pPr marR="0" lvl="4" algn="l" rtl="0">
              <a:lnSpc>
                <a:spcPct val="9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52" name="Google Shape;152;p70"/>
          <p:cNvSpPr txBox="1">
            <a:spLocks noGrp="1"/>
          </p:cNvSpPr>
          <p:nvPr>
            <p:ph type="title"/>
          </p:nvPr>
        </p:nvSpPr>
        <p:spPr>
          <a:xfrm>
            <a:off x="611169" y="520401"/>
            <a:ext cx="7887540" cy="562759"/>
          </a:xfrm>
          <a:prstGeom prst="rect">
            <a:avLst/>
          </a:prstGeom>
          <a:noFill/>
          <a:ln>
            <a:noFill/>
          </a:ln>
        </p:spPr>
        <p:txBody>
          <a:bodyPr spcFirstLastPara="1" wrap="square" lIns="60500" tIns="30250" rIns="60500" bIns="30250" anchor="ctr" anchorCtr="0">
            <a:noAutofit/>
          </a:bodyPr>
          <a:lstStyle>
            <a:lvl1pPr lvl="0" algn="l">
              <a:lnSpc>
                <a:spcPct val="90000"/>
              </a:lnSpc>
              <a:spcBef>
                <a:spcPts val="0"/>
              </a:spcBef>
              <a:spcAft>
                <a:spcPts val="0"/>
              </a:spcAft>
              <a:buClr>
                <a:srgbClr val="2460AD"/>
              </a:buClr>
              <a:buSzPts val="1200"/>
              <a:buNone/>
              <a:defRPr>
                <a:latin typeface="Calibri" panose="020F0502020204030204" pitchFamily="34" charset="0"/>
                <a:cs typeface="Calibri" panose="020F0502020204030204" pitchFamily="34" charset="0"/>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153" name="Google Shape;153;p70"/>
          <p:cNvSpPr txBox="1">
            <a:spLocks noGrp="1"/>
          </p:cNvSpPr>
          <p:nvPr>
            <p:ph type="body" idx="1"/>
          </p:nvPr>
        </p:nvSpPr>
        <p:spPr>
          <a:xfrm>
            <a:off x="2638985" y="1199964"/>
            <a:ext cx="3937467" cy="282621"/>
          </a:xfrm>
          <a:prstGeom prst="rect">
            <a:avLst/>
          </a:prstGeom>
          <a:noFill/>
          <a:ln>
            <a:noFill/>
          </a:ln>
        </p:spPr>
        <p:txBody>
          <a:bodyPr spcFirstLastPara="1" wrap="square" lIns="60500" tIns="30250" rIns="60500" bIns="30250" anchor="t" anchorCtr="0">
            <a:normAutofit/>
          </a:bodyPr>
          <a:lstStyle>
            <a:lvl1pPr marL="457200" lvl="0" indent="-228600" algn="ctr">
              <a:lnSpc>
                <a:spcPct val="90000"/>
              </a:lnSpc>
              <a:spcBef>
                <a:spcPts val="0"/>
              </a:spcBef>
              <a:spcAft>
                <a:spcPts val="0"/>
              </a:spcAft>
              <a:buSzPts val="900"/>
              <a:buNone/>
              <a:defRPr sz="1500">
                <a:solidFill>
                  <a:srgbClr val="2460AD"/>
                </a:solidFill>
                <a:latin typeface="Calibri" panose="020F0502020204030204" pitchFamily="34" charset="0"/>
                <a:ea typeface="Calibri" panose="020F0502020204030204" pitchFamily="34" charset="0"/>
                <a:cs typeface="Calibri" panose="020F0502020204030204" pitchFamily="34" charset="0"/>
                <a:sym typeface="Aveni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dirty="0"/>
          </a:p>
        </p:txBody>
      </p:sp>
      <p:sp>
        <p:nvSpPr>
          <p:cNvPr id="2" name="Slide Number Placeholder 1">
            <a:extLst>
              <a:ext uri="{FF2B5EF4-FFF2-40B4-BE49-F238E27FC236}">
                <a16:creationId xmlns:a16="http://schemas.microsoft.com/office/drawing/2014/main" id="{F99CC36A-7681-4A60-8131-44CA2C1EAB3B}"/>
              </a:ext>
            </a:extLst>
          </p:cNvPr>
          <p:cNvSpPr>
            <a:spLocks noGrp="1"/>
          </p:cNvSpPr>
          <p:nvPr>
            <p:ph type="sldNum" idx="10"/>
          </p:nvPr>
        </p:nvSpPr>
        <p:spPr>
          <a:xfrm>
            <a:off x="0" y="4694392"/>
            <a:ext cx="2058030" cy="274194"/>
          </a:xfrm>
        </p:spPr>
        <p:txBody>
          <a:bodyPr/>
          <a:lstStyle/>
          <a:p>
            <a:pPr marL="0" lvl="0" indent="0" algn="l" rtl="0">
              <a:spcBef>
                <a:spcPts val="0"/>
              </a:spcBef>
              <a:spcAft>
                <a:spcPts val="0"/>
              </a:spcAft>
              <a:buNone/>
            </a:pPr>
            <a:fld id="{00000000-1234-1234-1234-123412341234}" type="slidenum">
              <a:rPr lang="en" smtClean="0"/>
              <a:t>‹#›</a:t>
            </a:fld>
            <a:endParaRPr lang="en"/>
          </a:p>
        </p:txBody>
      </p:sp>
      <p:sp>
        <p:nvSpPr>
          <p:cNvPr id="8" name="Google Shape;22;p56">
            <a:extLst>
              <a:ext uri="{FF2B5EF4-FFF2-40B4-BE49-F238E27FC236}">
                <a16:creationId xmlns:a16="http://schemas.microsoft.com/office/drawing/2014/main" id="{369A4612-2C1D-457F-BA28-949C5BBF8D84}"/>
              </a:ext>
            </a:extLst>
          </p:cNvPr>
          <p:cNvSpPr/>
          <p:nvPr userDrawn="1"/>
        </p:nvSpPr>
        <p:spPr>
          <a:xfrm>
            <a:off x="346364" y="326208"/>
            <a:ext cx="8472516" cy="438727"/>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Blank Charts Alt">
  <p:cSld name="Title Blank Charts Alt">
    <p:spTree>
      <p:nvGrpSpPr>
        <p:cNvPr id="1" name="Shape 154"/>
        <p:cNvGrpSpPr/>
        <p:nvPr/>
      </p:nvGrpSpPr>
      <p:grpSpPr>
        <a:xfrm>
          <a:off x="0" y="0"/>
          <a:ext cx="0" cy="0"/>
          <a:chOff x="0" y="0"/>
          <a:chExt cx="0" cy="0"/>
        </a:xfrm>
      </p:grpSpPr>
      <p:sp>
        <p:nvSpPr>
          <p:cNvPr id="156" name="Google Shape;156;p71"/>
          <p:cNvSpPr/>
          <p:nvPr/>
        </p:nvSpPr>
        <p:spPr>
          <a:xfrm>
            <a:off x="0" y="4968586"/>
            <a:ext cx="9144000" cy="174914"/>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57" name="Google Shape;157;p71"/>
          <p:cNvSpPr txBox="1"/>
          <p:nvPr/>
        </p:nvSpPr>
        <p:spPr>
          <a:xfrm>
            <a:off x="22834" y="4686437"/>
            <a:ext cx="4922562" cy="282709"/>
          </a:xfrm>
          <a:prstGeom prst="rect">
            <a:avLst/>
          </a:prstGeom>
          <a:noFill/>
          <a:ln>
            <a:noFill/>
          </a:ln>
        </p:spPr>
        <p:txBody>
          <a:bodyPr spcFirstLastPara="1" wrap="square" lIns="0" tIns="51375" rIns="0" bIns="0" anchor="t" anchorCtr="0">
            <a:spAutoFit/>
          </a:bodyPr>
          <a:lstStyle/>
          <a:p>
            <a:pPr marL="12700" marR="0" lvl="0" indent="0" algn="l" rtl="0">
              <a:lnSpc>
                <a:spcPct val="100000"/>
              </a:lnSpc>
              <a:spcBef>
                <a:spcPts val="0"/>
              </a:spcBef>
              <a:spcAft>
                <a:spcPts val="0"/>
              </a:spcAft>
              <a:buClr>
                <a:srgbClr val="000000"/>
              </a:buClr>
              <a:buSzPts val="1500"/>
              <a:buFont typeface="Arial"/>
              <a:buNone/>
            </a:pPr>
            <a:fld id="{00000000-1234-1234-1234-123412341234}" type="slidenum">
              <a:rPr lang="en" sz="1500" b="1" i="0" u="none" strike="noStrike" cap="none">
                <a:solidFill>
                  <a:srgbClr val="2460AD"/>
                </a:solidFill>
                <a:latin typeface="Calibri" panose="020F0502020204030204" pitchFamily="34" charset="0"/>
                <a:ea typeface="Avenir"/>
                <a:cs typeface="Calibri" panose="020F0502020204030204" pitchFamily="34" charset="0"/>
                <a:sym typeface="Avenir"/>
              </a:rPr>
              <a:t>‹#›</a:t>
            </a:fld>
            <a:endParaRPr sz="1200" b="0" i="0" u="none" strike="noStrike" cap="none" dirty="0">
              <a:solidFill>
                <a:srgbClr val="231F20"/>
              </a:solidFill>
              <a:latin typeface="Arial"/>
              <a:ea typeface="Arial"/>
              <a:cs typeface="Arial"/>
              <a:sym typeface="Arial"/>
            </a:endParaRPr>
          </a:p>
        </p:txBody>
      </p:sp>
      <p:sp>
        <p:nvSpPr>
          <p:cNvPr id="158" name="Google Shape;158;p71"/>
          <p:cNvSpPr>
            <a:spLocks noGrp="1"/>
          </p:cNvSpPr>
          <p:nvPr>
            <p:ph type="chart" idx="2"/>
          </p:nvPr>
        </p:nvSpPr>
        <p:spPr>
          <a:xfrm>
            <a:off x="4013152" y="1531381"/>
            <a:ext cx="4922562" cy="2633147"/>
          </a:xfrm>
          <a:prstGeom prst="rect">
            <a:avLst/>
          </a:prstGeom>
          <a:noFill/>
          <a:ln>
            <a:noFill/>
          </a:ln>
        </p:spPr>
        <p:txBody>
          <a:bodyPr spcFirstLastPara="1" wrap="square" lIns="60500" tIns="30250" rIns="60500" bIns="30250" anchor="t" anchorCtr="0">
            <a:noAutofit/>
          </a:bodyPr>
          <a:lstStyle>
            <a:lvl1pPr marR="0" lvl="0" algn="l" rtl="0">
              <a:lnSpc>
                <a:spcPct val="90000"/>
              </a:lnSpc>
              <a:spcBef>
                <a:spcPts val="0"/>
              </a:spcBef>
              <a:spcAft>
                <a:spcPts val="0"/>
              </a:spcAft>
              <a:buClr>
                <a:srgbClr val="25A8DC"/>
              </a:buClr>
              <a:buSzPts val="700"/>
              <a:buFont typeface="Arial"/>
              <a:buChar char="►"/>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25A8DC"/>
              </a:buClr>
              <a:buSzPts val="1200"/>
              <a:buFont typeface="Noto Sans Symbols"/>
              <a:buChar char="▪"/>
              <a:defRPr sz="1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25A8DC"/>
              </a:buClr>
              <a:buSzPts val="1100"/>
              <a:buFont typeface="Courier New"/>
              <a:buChar char="o"/>
              <a:defRPr sz="1200" b="0" i="0" u="none" strike="noStrike" cap="none">
                <a:solidFill>
                  <a:schemeClr val="dk1"/>
                </a:solidFill>
                <a:latin typeface="Arial"/>
                <a:ea typeface="Arial"/>
                <a:cs typeface="Arial"/>
                <a:sym typeface="Arial"/>
              </a:defRPr>
            </a:lvl3pPr>
            <a:lvl4pPr marR="0" lvl="3" algn="l" rtl="0">
              <a:lnSpc>
                <a:spcPct val="90000"/>
              </a:lnSpc>
              <a:spcBef>
                <a:spcPts val="0"/>
              </a:spcBef>
              <a:spcAft>
                <a:spcPts val="0"/>
              </a:spcAft>
              <a:buClr>
                <a:srgbClr val="25A8DC"/>
              </a:buClr>
              <a:buSzPts val="1200"/>
              <a:buFont typeface="Arial"/>
              <a:buChar char="•"/>
              <a:defRPr sz="1200" b="0" i="0" u="none" strike="noStrike" cap="none">
                <a:solidFill>
                  <a:schemeClr val="dk1"/>
                </a:solidFill>
                <a:latin typeface="Arial"/>
                <a:ea typeface="Arial"/>
                <a:cs typeface="Arial"/>
                <a:sym typeface="Arial"/>
              </a:defRPr>
            </a:lvl4pPr>
            <a:lvl5pPr marR="0" lvl="4" algn="l" rtl="0">
              <a:lnSpc>
                <a:spcPct val="9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59" name="Google Shape;159;p71"/>
          <p:cNvSpPr txBox="1">
            <a:spLocks noGrp="1"/>
          </p:cNvSpPr>
          <p:nvPr>
            <p:ph type="body" idx="1"/>
          </p:nvPr>
        </p:nvSpPr>
        <p:spPr>
          <a:xfrm>
            <a:off x="611240" y="2025463"/>
            <a:ext cx="2721110" cy="2069586"/>
          </a:xfrm>
          <a:prstGeom prst="rect">
            <a:avLst/>
          </a:prstGeom>
          <a:noFill/>
          <a:ln>
            <a:noFill/>
          </a:ln>
        </p:spPr>
        <p:txBody>
          <a:bodyPr spcFirstLastPara="1" wrap="square" lIns="60500" tIns="30250" rIns="60500" bIns="30250" anchor="t" anchorCtr="0">
            <a:normAutofit/>
          </a:bodyPr>
          <a:lstStyle>
            <a:lvl1pPr marL="457200" lvl="0" indent="-273050" algn="l">
              <a:lnSpc>
                <a:spcPct val="90000"/>
              </a:lnSpc>
              <a:spcBef>
                <a:spcPts val="0"/>
              </a:spcBef>
              <a:spcAft>
                <a:spcPts val="0"/>
              </a:spcAft>
              <a:buSzPts val="700"/>
              <a:buChar cha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
        <p:nvSpPr>
          <p:cNvPr id="160" name="Google Shape;160;p71"/>
          <p:cNvSpPr txBox="1">
            <a:spLocks noGrp="1"/>
          </p:cNvSpPr>
          <p:nvPr>
            <p:ph type="title"/>
          </p:nvPr>
        </p:nvSpPr>
        <p:spPr>
          <a:xfrm>
            <a:off x="611169" y="520401"/>
            <a:ext cx="7887540" cy="562759"/>
          </a:xfrm>
          <a:prstGeom prst="rect">
            <a:avLst/>
          </a:prstGeom>
          <a:noFill/>
          <a:ln>
            <a:noFill/>
          </a:ln>
        </p:spPr>
        <p:txBody>
          <a:bodyPr spcFirstLastPara="1" wrap="square" lIns="60500" tIns="30250" rIns="60500" bIns="30250" anchor="ctr" anchorCtr="0">
            <a:noAutofit/>
          </a:bodyPr>
          <a:lstStyle>
            <a:lvl1pPr lvl="0" algn="l">
              <a:lnSpc>
                <a:spcPct val="90000"/>
              </a:lnSpc>
              <a:spcBef>
                <a:spcPts val="0"/>
              </a:spcBef>
              <a:spcAft>
                <a:spcPts val="0"/>
              </a:spcAft>
              <a:buClr>
                <a:srgbClr val="2460AD"/>
              </a:buClr>
              <a:buSzPts val="1200"/>
              <a:buNone/>
              <a:defRPr>
                <a:latin typeface="Calibri" panose="020F0502020204030204" pitchFamily="34" charset="0"/>
                <a:cs typeface="Calibri" panose="020F0502020204030204" pitchFamily="34" charset="0"/>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161" name="Google Shape;161;p71"/>
          <p:cNvSpPr txBox="1">
            <a:spLocks noGrp="1"/>
          </p:cNvSpPr>
          <p:nvPr>
            <p:ph type="body" idx="3"/>
          </p:nvPr>
        </p:nvSpPr>
        <p:spPr>
          <a:xfrm>
            <a:off x="611239" y="1724166"/>
            <a:ext cx="2721110" cy="282621"/>
          </a:xfrm>
          <a:prstGeom prst="rect">
            <a:avLst/>
          </a:prstGeom>
          <a:noFill/>
          <a:ln>
            <a:noFill/>
          </a:ln>
        </p:spPr>
        <p:txBody>
          <a:bodyPr spcFirstLastPara="1" wrap="square" lIns="60500" tIns="30250" rIns="60500" bIns="30250" anchor="t" anchorCtr="0">
            <a:normAutofit/>
          </a:bodyPr>
          <a:lstStyle>
            <a:lvl1pPr marL="457200" lvl="0" indent="-228600" algn="l">
              <a:lnSpc>
                <a:spcPct val="90000"/>
              </a:lnSpc>
              <a:spcBef>
                <a:spcPts val="0"/>
              </a:spcBef>
              <a:spcAft>
                <a:spcPts val="0"/>
              </a:spcAft>
              <a:buSzPts val="900"/>
              <a:buNone/>
              <a:defRPr sz="1500">
                <a:solidFill>
                  <a:srgbClr val="2460AD"/>
                </a:solidFill>
                <a:latin typeface="Calibri" panose="020F0502020204030204" pitchFamily="34" charset="0"/>
                <a:ea typeface="Calibri" panose="020F0502020204030204" pitchFamily="34" charset="0"/>
                <a:cs typeface="Calibri" panose="020F0502020204030204" pitchFamily="34" charset="0"/>
                <a:sym typeface="Aveni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dirty="0"/>
          </a:p>
        </p:txBody>
      </p:sp>
      <p:sp>
        <p:nvSpPr>
          <p:cNvPr id="162" name="Google Shape;162;p71"/>
          <p:cNvSpPr txBox="1">
            <a:spLocks noGrp="1"/>
          </p:cNvSpPr>
          <p:nvPr>
            <p:ph type="body" idx="4"/>
          </p:nvPr>
        </p:nvSpPr>
        <p:spPr>
          <a:xfrm>
            <a:off x="4017309" y="1210235"/>
            <a:ext cx="4918405" cy="282621"/>
          </a:xfrm>
          <a:prstGeom prst="rect">
            <a:avLst/>
          </a:prstGeom>
          <a:noFill/>
          <a:ln>
            <a:noFill/>
          </a:ln>
        </p:spPr>
        <p:txBody>
          <a:bodyPr spcFirstLastPara="1" wrap="square" lIns="60500" tIns="30250" rIns="60500" bIns="30250" anchor="t" anchorCtr="0">
            <a:normAutofit/>
          </a:bodyPr>
          <a:lstStyle>
            <a:lvl1pPr marL="457200" lvl="0" indent="-228600" algn="ctr">
              <a:lnSpc>
                <a:spcPct val="90000"/>
              </a:lnSpc>
              <a:spcBef>
                <a:spcPts val="0"/>
              </a:spcBef>
              <a:spcAft>
                <a:spcPts val="0"/>
              </a:spcAft>
              <a:buSzPts val="900"/>
              <a:buNone/>
              <a:defRPr sz="1500">
                <a:solidFill>
                  <a:srgbClr val="2460AD"/>
                </a:solidFill>
                <a:latin typeface="Calibri" panose="020F0502020204030204" pitchFamily="34" charset="0"/>
                <a:ea typeface="Calibri" panose="020F0502020204030204" pitchFamily="34" charset="0"/>
                <a:cs typeface="Calibri" panose="020F0502020204030204" pitchFamily="34" charset="0"/>
                <a:sym typeface="Aveni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dirty="0"/>
          </a:p>
        </p:txBody>
      </p:sp>
      <p:sp>
        <p:nvSpPr>
          <p:cNvPr id="10" name="Google Shape;22;p56">
            <a:extLst>
              <a:ext uri="{FF2B5EF4-FFF2-40B4-BE49-F238E27FC236}">
                <a16:creationId xmlns:a16="http://schemas.microsoft.com/office/drawing/2014/main" id="{CE2E2682-2B99-4040-A447-B6D3700EA23D}"/>
              </a:ext>
            </a:extLst>
          </p:cNvPr>
          <p:cNvSpPr/>
          <p:nvPr userDrawn="1"/>
        </p:nvSpPr>
        <p:spPr>
          <a:xfrm>
            <a:off x="346364" y="326208"/>
            <a:ext cx="8472516" cy="438727"/>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hank You">
  <p:cSld name="Thank You">
    <p:spTree>
      <p:nvGrpSpPr>
        <p:cNvPr id="1" name="Shape 163"/>
        <p:cNvGrpSpPr/>
        <p:nvPr/>
      </p:nvGrpSpPr>
      <p:grpSpPr>
        <a:xfrm>
          <a:off x="0" y="0"/>
          <a:ext cx="0" cy="0"/>
          <a:chOff x="0" y="0"/>
          <a:chExt cx="0" cy="0"/>
        </a:xfrm>
      </p:grpSpPr>
      <p:pic>
        <p:nvPicPr>
          <p:cNvPr id="164" name="Google Shape;164;p72" descr="Graphical user interface&#10;&#10;Description automatically generated"/>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0" y="-651"/>
            <a:ext cx="9144000" cy="5144802"/>
          </a:xfrm>
          <a:prstGeom prst="rect">
            <a:avLst/>
          </a:prstGeom>
          <a:noFill/>
          <a:ln>
            <a:noFill/>
          </a:ln>
        </p:spPr>
      </p:pic>
      <p:sp>
        <p:nvSpPr>
          <p:cNvPr id="165" name="Google Shape;165;p72"/>
          <p:cNvSpPr/>
          <p:nvPr/>
        </p:nvSpPr>
        <p:spPr>
          <a:xfrm>
            <a:off x="2909454" y="940289"/>
            <a:ext cx="3325091" cy="438727"/>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6" name="Google Shape;166;p72"/>
          <p:cNvSpPr txBox="1">
            <a:spLocks noGrp="1"/>
          </p:cNvSpPr>
          <p:nvPr>
            <p:ph type="body" idx="1"/>
          </p:nvPr>
        </p:nvSpPr>
        <p:spPr>
          <a:xfrm>
            <a:off x="2682126" y="1159653"/>
            <a:ext cx="3779747" cy="683193"/>
          </a:xfrm>
          <a:prstGeom prst="rect">
            <a:avLst/>
          </a:prstGeom>
          <a:noFill/>
          <a:ln>
            <a:noFill/>
          </a:ln>
        </p:spPr>
        <p:txBody>
          <a:bodyPr spcFirstLastPara="1" wrap="square" lIns="60500" tIns="30250" rIns="60500" bIns="30250" anchor="t" anchorCtr="0">
            <a:normAutofit/>
          </a:bodyPr>
          <a:lstStyle>
            <a:lvl1pPr marL="457200" lvl="0" indent="-393700" algn="ctr">
              <a:lnSpc>
                <a:spcPct val="90000"/>
              </a:lnSpc>
              <a:spcBef>
                <a:spcPts val="0"/>
              </a:spcBef>
              <a:spcAft>
                <a:spcPts val="0"/>
              </a:spcAft>
              <a:buSzPts val="2600"/>
              <a:buChar char="►"/>
              <a:defRPr sz="4400" b="1" i="0" u="none" strike="noStrike" cap="none">
                <a:solidFill>
                  <a:srgbClr val="2460AD"/>
                </a:solidFill>
                <a:latin typeface="Calibri" panose="020F0502020204030204" pitchFamily="34" charset="0"/>
                <a:ea typeface="Calibri" panose="020F0502020204030204" pitchFamily="34" charset="0"/>
                <a:cs typeface="Calibri" panose="020F0502020204030204" pitchFamily="34" charset="0"/>
                <a:sym typeface="Aveni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dirty="0"/>
          </a:p>
        </p:txBody>
      </p:sp>
      <p:sp>
        <p:nvSpPr>
          <p:cNvPr id="2" name="Slide Number Placeholder 1">
            <a:extLst>
              <a:ext uri="{FF2B5EF4-FFF2-40B4-BE49-F238E27FC236}">
                <a16:creationId xmlns:a16="http://schemas.microsoft.com/office/drawing/2014/main" id="{46A2C31C-94E6-42DB-BED2-58D46C686E30}"/>
              </a:ext>
            </a:extLst>
          </p:cNvPr>
          <p:cNvSpPr>
            <a:spLocks noGrp="1"/>
          </p:cNvSpPr>
          <p:nvPr>
            <p:ph type="sldNum" idx="10"/>
          </p:nvPr>
        </p:nvSpPr>
        <p:spPr/>
        <p:txBody>
          <a:bodyPr/>
          <a:lstStyle/>
          <a:p>
            <a:pPr marL="0" lvl="0" indent="0" algn="l" rtl="0">
              <a:spcBef>
                <a:spcPts val="0"/>
              </a:spcBef>
              <a:spcAft>
                <a:spcPts val="0"/>
              </a:spcAft>
              <a:buNone/>
            </a:pPr>
            <a:fld id="{00000000-1234-1234-1234-123412341234}" type="slidenum">
              <a:rPr lang="en" smtClean="0"/>
              <a:t>‹#›</a:t>
            </a:fld>
            <a:endParaRPr lang="e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Alt 1">
  <p:cSld name="Title Slide Alt 1">
    <p:spTree>
      <p:nvGrpSpPr>
        <p:cNvPr id="1" name="Shape 167"/>
        <p:cNvGrpSpPr/>
        <p:nvPr/>
      </p:nvGrpSpPr>
      <p:grpSpPr>
        <a:xfrm>
          <a:off x="0" y="0"/>
          <a:ext cx="0" cy="0"/>
          <a:chOff x="0" y="0"/>
          <a:chExt cx="0" cy="0"/>
        </a:xfrm>
      </p:grpSpPr>
      <p:pic>
        <p:nvPicPr>
          <p:cNvPr id="168" name="Google Shape;168;p7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370294" y="0"/>
            <a:ext cx="4773706" cy="5143500"/>
          </a:xfrm>
          <a:prstGeom prst="rect">
            <a:avLst/>
          </a:prstGeom>
          <a:noFill/>
          <a:ln>
            <a:noFill/>
          </a:ln>
        </p:spPr>
      </p:pic>
      <p:sp>
        <p:nvSpPr>
          <p:cNvPr id="169" name="Google Shape;169;p73"/>
          <p:cNvSpPr/>
          <p:nvPr/>
        </p:nvSpPr>
        <p:spPr>
          <a:xfrm>
            <a:off x="-117662" y="-72838"/>
            <a:ext cx="6263362" cy="5224596"/>
          </a:xfrm>
          <a:custGeom>
            <a:avLst/>
            <a:gdLst/>
            <a:ahLst/>
            <a:cxnLst/>
            <a:rect l="l" t="t" r="r" b="b"/>
            <a:pathLst>
              <a:path w="9413836" h="7793345" extrusionOk="0">
                <a:moveTo>
                  <a:pt x="0" y="7782776"/>
                </a:moveTo>
                <a:lnTo>
                  <a:pt x="2088" y="0"/>
                </a:lnTo>
                <a:lnTo>
                  <a:pt x="9413836" y="8246"/>
                </a:lnTo>
                <a:lnTo>
                  <a:pt x="7456500" y="7793345"/>
                </a:lnTo>
                <a:lnTo>
                  <a:pt x="0" y="7782776"/>
                </a:lnTo>
                <a:close/>
              </a:path>
            </a:pathLst>
          </a:cu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70" name="Google Shape;170;p73"/>
          <p:cNvSpPr/>
          <p:nvPr/>
        </p:nvSpPr>
        <p:spPr>
          <a:xfrm>
            <a:off x="0" y="857482"/>
            <a:ext cx="9144000" cy="315883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71" name="Google Shape;171;p73"/>
          <p:cNvSpPr/>
          <p:nvPr/>
        </p:nvSpPr>
        <p:spPr>
          <a:xfrm>
            <a:off x="-14158" y="3004306"/>
            <a:ext cx="4114800" cy="34636"/>
          </a:xfrm>
          <a:prstGeom prst="rect">
            <a:avLst/>
          </a:prstGeom>
          <a:solidFill>
            <a:srgbClr val="FFCB0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pic>
        <p:nvPicPr>
          <p:cNvPr id="172" name="Google Shape;172;p73" descr="Logo&#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2390" y="330670"/>
            <a:ext cx="2626542" cy="702305"/>
          </a:xfrm>
          <a:prstGeom prst="rect">
            <a:avLst/>
          </a:prstGeom>
          <a:noFill/>
          <a:ln>
            <a:noFill/>
          </a:ln>
        </p:spPr>
      </p:pic>
      <p:sp>
        <p:nvSpPr>
          <p:cNvPr id="173" name="Google Shape;173;p73"/>
          <p:cNvSpPr txBox="1">
            <a:spLocks noGrp="1"/>
          </p:cNvSpPr>
          <p:nvPr>
            <p:ph type="body" idx="1"/>
          </p:nvPr>
        </p:nvSpPr>
        <p:spPr>
          <a:xfrm>
            <a:off x="806824" y="3420459"/>
            <a:ext cx="3109632" cy="183308"/>
          </a:xfrm>
          <a:prstGeom prst="rect">
            <a:avLst/>
          </a:prstGeom>
          <a:noFill/>
          <a:ln>
            <a:noFill/>
          </a:ln>
        </p:spPr>
        <p:txBody>
          <a:bodyPr spcFirstLastPara="1" wrap="square" lIns="60500" tIns="30250" rIns="60500" bIns="30250" anchor="t" anchorCtr="0">
            <a:normAutofit/>
          </a:bodyPr>
          <a:lstStyle>
            <a:lvl1pPr marL="457200" marR="0" lvl="0" indent="-228600" algn="l">
              <a:lnSpc>
                <a:spcPct val="100000"/>
              </a:lnSpc>
              <a:spcBef>
                <a:spcPts val="100"/>
              </a:spcBef>
              <a:spcAft>
                <a:spcPts val="0"/>
              </a:spcAft>
              <a:buClr>
                <a:srgbClr val="2460AD"/>
              </a:buClr>
              <a:buSzPts val="1200"/>
              <a:buFont typeface="Arial"/>
              <a:buNone/>
              <a:defRPr sz="1200" b="1" i="0" u="none" strike="noStrike" cap="none">
                <a:solidFill>
                  <a:srgbClr val="2460AD"/>
                </a:solidFill>
                <a:latin typeface="Arial"/>
                <a:ea typeface="Arial"/>
                <a:cs typeface="Arial"/>
                <a:sym typeface="Arial"/>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
        <p:nvSpPr>
          <p:cNvPr id="174" name="Google Shape;174;p73"/>
          <p:cNvSpPr txBox="1">
            <a:spLocks noGrp="1"/>
          </p:cNvSpPr>
          <p:nvPr>
            <p:ph type="body" idx="2"/>
          </p:nvPr>
        </p:nvSpPr>
        <p:spPr>
          <a:xfrm>
            <a:off x="806824" y="3788289"/>
            <a:ext cx="2350084" cy="181866"/>
          </a:xfrm>
          <a:prstGeom prst="rect">
            <a:avLst/>
          </a:prstGeom>
          <a:noFill/>
          <a:ln w="9525" cap="flat" cmpd="sng">
            <a:solidFill>
              <a:srgbClr val="2460AD"/>
            </a:solidFill>
            <a:prstDash val="solid"/>
            <a:round/>
            <a:headEnd type="none" w="sm" len="sm"/>
            <a:tailEnd type="none" w="sm" len="sm"/>
          </a:ln>
        </p:spPr>
        <p:txBody>
          <a:bodyPr spcFirstLastPara="1" wrap="square" lIns="60500" tIns="30250" rIns="60500" bIns="30250" anchor="t" anchorCtr="0">
            <a:normAutofit/>
          </a:bodyPr>
          <a:lstStyle>
            <a:lvl1pPr marL="457200" marR="0" lvl="0" indent="-228600" algn="l">
              <a:lnSpc>
                <a:spcPct val="100000"/>
              </a:lnSpc>
              <a:spcBef>
                <a:spcPts val="1500"/>
              </a:spcBef>
              <a:spcAft>
                <a:spcPts val="0"/>
              </a:spcAft>
              <a:buClr>
                <a:srgbClr val="2460AD"/>
              </a:buClr>
              <a:buSzPts val="1200"/>
              <a:buFont typeface="Arial"/>
              <a:buNone/>
              <a:defRPr sz="1200" b="0" i="0" u="none" strike="noStrike" cap="none">
                <a:solidFill>
                  <a:srgbClr val="2460AD"/>
                </a:solidFill>
                <a:latin typeface="Arial"/>
                <a:ea typeface="Arial"/>
                <a:cs typeface="Arial"/>
                <a:sym typeface="Arial"/>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
        <p:nvSpPr>
          <p:cNvPr id="175" name="Google Shape;175;p73"/>
          <p:cNvSpPr txBox="1">
            <a:spLocks noGrp="1"/>
          </p:cNvSpPr>
          <p:nvPr>
            <p:ph type="title"/>
          </p:nvPr>
        </p:nvSpPr>
        <p:spPr>
          <a:xfrm>
            <a:off x="689162" y="1763336"/>
            <a:ext cx="4891368" cy="413286"/>
          </a:xfrm>
          <a:prstGeom prst="rect">
            <a:avLst/>
          </a:prstGeom>
          <a:noFill/>
          <a:ln>
            <a:noFill/>
          </a:ln>
        </p:spPr>
        <p:txBody>
          <a:bodyPr spcFirstLastPara="1" wrap="square" lIns="0" tIns="11525" rIns="0" bIns="0" anchor="ctr" anchorCtr="0">
            <a:spAutoFit/>
          </a:bodyPr>
          <a:lstStyle>
            <a:lvl1pPr lvl="0" algn="l">
              <a:lnSpc>
                <a:spcPct val="90000"/>
              </a:lnSpc>
              <a:spcBef>
                <a:spcPts val="0"/>
              </a:spcBef>
              <a:spcAft>
                <a:spcPts val="0"/>
              </a:spcAft>
              <a:buClr>
                <a:srgbClr val="1A325D"/>
              </a:buClr>
              <a:buSzPts val="2900"/>
              <a:buFont typeface="Avenir"/>
              <a:buNone/>
              <a:defRPr sz="2900">
                <a:solidFill>
                  <a:srgbClr val="1A325D"/>
                </a:solidFill>
                <a:latin typeface="Calibri" panose="020F0502020204030204" pitchFamily="34" charset="0"/>
                <a:ea typeface="Calibri" panose="020F0502020204030204" pitchFamily="34" charset="0"/>
                <a:cs typeface="Calibri" panose="020F0502020204030204" pitchFamily="34" charset="0"/>
                <a:sym typeface="Avenir"/>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2" name="Slide Number Placeholder 1">
            <a:extLst>
              <a:ext uri="{FF2B5EF4-FFF2-40B4-BE49-F238E27FC236}">
                <a16:creationId xmlns:a16="http://schemas.microsoft.com/office/drawing/2014/main" id="{12455053-D271-4613-A0CB-CD8DF9191FF9}"/>
              </a:ext>
            </a:extLst>
          </p:cNvPr>
          <p:cNvSpPr>
            <a:spLocks noGrp="1"/>
          </p:cNvSpPr>
          <p:nvPr>
            <p:ph type="sldNum" idx="10"/>
          </p:nvPr>
        </p:nvSpPr>
        <p:spPr/>
        <p:txBody>
          <a:bodyPr/>
          <a:lstStyle/>
          <a:p>
            <a:pPr marL="0" lvl="0" indent="0" algn="l" rtl="0">
              <a:spcBef>
                <a:spcPts val="0"/>
              </a:spcBef>
              <a:spcAft>
                <a:spcPts val="0"/>
              </a:spcAft>
              <a:buNone/>
            </a:pPr>
            <a:fld id="{00000000-1234-1234-1234-123412341234}" type="slidenum">
              <a:rPr lang="en" smtClean="0"/>
              <a:t>‹#›</a:t>
            </a:fld>
            <a:endParaRPr lang="e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le Slide Alt 2">
  <p:cSld name="Title Slide Alt 2">
    <p:spTree>
      <p:nvGrpSpPr>
        <p:cNvPr id="1" name="Shape 176"/>
        <p:cNvGrpSpPr/>
        <p:nvPr/>
      </p:nvGrpSpPr>
      <p:grpSpPr>
        <a:xfrm>
          <a:off x="0" y="0"/>
          <a:ext cx="0" cy="0"/>
          <a:chOff x="0" y="0"/>
          <a:chExt cx="0" cy="0"/>
        </a:xfrm>
      </p:grpSpPr>
      <p:pic>
        <p:nvPicPr>
          <p:cNvPr id="177" name="Google Shape;177;p7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370294" y="0"/>
            <a:ext cx="4773706" cy="5143500"/>
          </a:xfrm>
          <a:prstGeom prst="rect">
            <a:avLst/>
          </a:prstGeom>
          <a:noFill/>
          <a:ln>
            <a:noFill/>
          </a:ln>
        </p:spPr>
      </p:pic>
      <p:sp>
        <p:nvSpPr>
          <p:cNvPr id="178" name="Google Shape;178;p74"/>
          <p:cNvSpPr/>
          <p:nvPr/>
        </p:nvSpPr>
        <p:spPr>
          <a:xfrm>
            <a:off x="-117662" y="-50427"/>
            <a:ext cx="6274568" cy="5202185"/>
          </a:xfrm>
          <a:custGeom>
            <a:avLst/>
            <a:gdLst/>
            <a:ahLst/>
            <a:cxnLst/>
            <a:rect l="l" t="t" r="r" b="b"/>
            <a:pathLst>
              <a:path w="9413836" h="7793345" extrusionOk="0">
                <a:moveTo>
                  <a:pt x="0" y="7782776"/>
                </a:moveTo>
                <a:lnTo>
                  <a:pt x="2088" y="0"/>
                </a:lnTo>
                <a:lnTo>
                  <a:pt x="9413836" y="8246"/>
                </a:lnTo>
                <a:lnTo>
                  <a:pt x="7456500" y="7793345"/>
                </a:lnTo>
                <a:lnTo>
                  <a:pt x="0" y="7782776"/>
                </a:lnTo>
                <a:close/>
              </a:path>
            </a:pathLst>
          </a:cu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79" name="Google Shape;179;p74"/>
          <p:cNvSpPr/>
          <p:nvPr/>
        </p:nvSpPr>
        <p:spPr>
          <a:xfrm>
            <a:off x="-14158" y="3004306"/>
            <a:ext cx="4114800" cy="34636"/>
          </a:xfrm>
          <a:prstGeom prst="rect">
            <a:avLst/>
          </a:prstGeom>
          <a:solidFill>
            <a:srgbClr val="FFCB0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80" name="Google Shape;180;p74"/>
          <p:cNvSpPr/>
          <p:nvPr/>
        </p:nvSpPr>
        <p:spPr>
          <a:xfrm>
            <a:off x="0" y="857482"/>
            <a:ext cx="9144000" cy="315883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pic>
        <p:nvPicPr>
          <p:cNvPr id="181" name="Google Shape;181;p74" descr="Logo&#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2389" y="330670"/>
            <a:ext cx="2626539" cy="702305"/>
          </a:xfrm>
          <a:prstGeom prst="rect">
            <a:avLst/>
          </a:prstGeom>
          <a:noFill/>
          <a:ln>
            <a:noFill/>
          </a:ln>
        </p:spPr>
      </p:pic>
      <p:sp>
        <p:nvSpPr>
          <p:cNvPr id="182" name="Google Shape;182;p74"/>
          <p:cNvSpPr txBox="1">
            <a:spLocks noGrp="1"/>
          </p:cNvSpPr>
          <p:nvPr>
            <p:ph type="title"/>
          </p:nvPr>
        </p:nvSpPr>
        <p:spPr>
          <a:xfrm>
            <a:off x="689162" y="1763336"/>
            <a:ext cx="4891368" cy="413286"/>
          </a:xfrm>
          <a:prstGeom prst="rect">
            <a:avLst/>
          </a:prstGeom>
          <a:noFill/>
          <a:ln>
            <a:noFill/>
          </a:ln>
        </p:spPr>
        <p:txBody>
          <a:bodyPr spcFirstLastPara="1" wrap="square" lIns="0" tIns="11525" rIns="0" bIns="0" anchor="ctr" anchorCtr="0">
            <a:spAutoFit/>
          </a:bodyPr>
          <a:lstStyle>
            <a:lvl1pPr lvl="0" algn="l">
              <a:lnSpc>
                <a:spcPct val="90000"/>
              </a:lnSpc>
              <a:spcBef>
                <a:spcPts val="0"/>
              </a:spcBef>
              <a:spcAft>
                <a:spcPts val="0"/>
              </a:spcAft>
              <a:buClr>
                <a:srgbClr val="1A325D"/>
              </a:buClr>
              <a:buSzPts val="2900"/>
              <a:buFont typeface="Avenir"/>
              <a:buNone/>
              <a:defRPr sz="2900">
                <a:solidFill>
                  <a:srgbClr val="1A325D"/>
                </a:solidFill>
                <a:latin typeface="Calibri" panose="020F0502020204030204" pitchFamily="34" charset="0"/>
                <a:ea typeface="Calibri" panose="020F0502020204030204" pitchFamily="34" charset="0"/>
                <a:cs typeface="Calibri" panose="020F0502020204030204" pitchFamily="34" charset="0"/>
                <a:sym typeface="Avenir"/>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183" name="Google Shape;183;p74"/>
          <p:cNvSpPr txBox="1">
            <a:spLocks noGrp="1"/>
          </p:cNvSpPr>
          <p:nvPr>
            <p:ph type="body" idx="1"/>
          </p:nvPr>
        </p:nvSpPr>
        <p:spPr>
          <a:xfrm>
            <a:off x="806824" y="3420459"/>
            <a:ext cx="3109632" cy="183308"/>
          </a:xfrm>
          <a:prstGeom prst="rect">
            <a:avLst/>
          </a:prstGeom>
          <a:noFill/>
          <a:ln>
            <a:noFill/>
          </a:ln>
        </p:spPr>
        <p:txBody>
          <a:bodyPr spcFirstLastPara="1" wrap="square" lIns="60500" tIns="30250" rIns="60500" bIns="30250" anchor="t" anchorCtr="0">
            <a:normAutofit/>
          </a:bodyPr>
          <a:lstStyle>
            <a:lvl1pPr marL="457200" marR="0" lvl="0" indent="-228600" algn="l">
              <a:lnSpc>
                <a:spcPct val="100000"/>
              </a:lnSpc>
              <a:spcBef>
                <a:spcPts val="100"/>
              </a:spcBef>
              <a:spcAft>
                <a:spcPts val="0"/>
              </a:spcAft>
              <a:buClr>
                <a:srgbClr val="2460AD"/>
              </a:buClr>
              <a:buSzPts val="1200"/>
              <a:buFont typeface="Arial"/>
              <a:buNone/>
              <a:defRPr sz="1200" b="1" i="0" u="none" strike="noStrike" cap="none">
                <a:solidFill>
                  <a:srgbClr val="2460AD"/>
                </a:solidFill>
                <a:latin typeface="Arial"/>
                <a:ea typeface="Arial"/>
                <a:cs typeface="Arial"/>
                <a:sym typeface="Arial"/>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
        <p:nvSpPr>
          <p:cNvPr id="184" name="Google Shape;184;p74"/>
          <p:cNvSpPr txBox="1">
            <a:spLocks noGrp="1"/>
          </p:cNvSpPr>
          <p:nvPr>
            <p:ph type="body" idx="2"/>
          </p:nvPr>
        </p:nvSpPr>
        <p:spPr>
          <a:xfrm>
            <a:off x="806824" y="3788289"/>
            <a:ext cx="2350084" cy="181866"/>
          </a:xfrm>
          <a:prstGeom prst="rect">
            <a:avLst/>
          </a:prstGeom>
          <a:noFill/>
          <a:ln w="9525" cap="flat" cmpd="sng">
            <a:solidFill>
              <a:srgbClr val="2460AD"/>
            </a:solidFill>
            <a:prstDash val="solid"/>
            <a:round/>
            <a:headEnd type="none" w="sm" len="sm"/>
            <a:tailEnd type="none" w="sm" len="sm"/>
          </a:ln>
        </p:spPr>
        <p:txBody>
          <a:bodyPr spcFirstLastPara="1" wrap="square" lIns="60500" tIns="30250" rIns="60500" bIns="30250" anchor="t" anchorCtr="0">
            <a:normAutofit/>
          </a:bodyPr>
          <a:lstStyle>
            <a:lvl1pPr marL="457200" marR="0" lvl="0" indent="-228600" algn="l">
              <a:lnSpc>
                <a:spcPct val="100000"/>
              </a:lnSpc>
              <a:spcBef>
                <a:spcPts val="1500"/>
              </a:spcBef>
              <a:spcAft>
                <a:spcPts val="0"/>
              </a:spcAft>
              <a:buClr>
                <a:srgbClr val="2460AD"/>
              </a:buClr>
              <a:buSzPts val="1200"/>
              <a:buFont typeface="Arial"/>
              <a:buNone/>
              <a:defRPr sz="1200" b="0" i="0" u="none" strike="noStrike" cap="none">
                <a:solidFill>
                  <a:srgbClr val="2460AD"/>
                </a:solidFill>
                <a:latin typeface="Arial"/>
                <a:ea typeface="Arial"/>
                <a:cs typeface="Arial"/>
                <a:sym typeface="Arial"/>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
        <p:nvSpPr>
          <p:cNvPr id="2" name="Slide Number Placeholder 1">
            <a:extLst>
              <a:ext uri="{FF2B5EF4-FFF2-40B4-BE49-F238E27FC236}">
                <a16:creationId xmlns:a16="http://schemas.microsoft.com/office/drawing/2014/main" id="{C21CCE57-54CD-4BAE-8F14-59F1FDCF7836}"/>
              </a:ext>
            </a:extLst>
          </p:cNvPr>
          <p:cNvSpPr>
            <a:spLocks noGrp="1"/>
          </p:cNvSpPr>
          <p:nvPr>
            <p:ph type="sldNum" idx="10"/>
          </p:nvPr>
        </p:nvSpPr>
        <p:spPr/>
        <p:txBody>
          <a:bodyPr/>
          <a:lstStyle/>
          <a:p>
            <a:pPr marL="0" lvl="0" indent="0" algn="l" rtl="0">
              <a:spcBef>
                <a:spcPts val="0"/>
              </a:spcBef>
              <a:spcAft>
                <a:spcPts val="0"/>
              </a:spcAft>
              <a:buNone/>
            </a:pPr>
            <a:fld id="{00000000-1234-1234-1234-123412341234}" type="slidenum">
              <a:rPr lang="en" smtClean="0"/>
              <a:t>‹#›</a:t>
            </a:fld>
            <a:endParaRPr lang="e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 1 Column Arrows">
  <p:cSld name="Title 1 Column Arrows">
    <p:bg>
      <p:bgPr>
        <a:solidFill>
          <a:schemeClr val="lt1"/>
        </a:solidFill>
        <a:effectLst/>
      </p:bgPr>
    </p:bg>
    <p:spTree>
      <p:nvGrpSpPr>
        <p:cNvPr id="1" name="Shape 185"/>
        <p:cNvGrpSpPr/>
        <p:nvPr/>
      </p:nvGrpSpPr>
      <p:grpSpPr>
        <a:xfrm>
          <a:off x="0" y="0"/>
          <a:ext cx="0" cy="0"/>
          <a:chOff x="0" y="0"/>
          <a:chExt cx="0" cy="0"/>
        </a:xfrm>
      </p:grpSpPr>
      <p:sp>
        <p:nvSpPr>
          <p:cNvPr id="186" name="Google Shape;186;p75"/>
          <p:cNvSpPr/>
          <p:nvPr/>
        </p:nvSpPr>
        <p:spPr>
          <a:xfrm>
            <a:off x="0" y="4559896"/>
            <a:ext cx="2309" cy="0"/>
          </a:xfrm>
          <a:custGeom>
            <a:avLst/>
            <a:gdLst/>
            <a:ahLst/>
            <a:cxnLst/>
            <a:rect l="l" t="t" r="r" b="b"/>
            <a:pathLst>
              <a:path w="2540" h="120000" extrusionOk="0">
                <a:moveTo>
                  <a:pt x="0" y="0"/>
                </a:moveTo>
                <a:lnTo>
                  <a:pt x="2095" y="0"/>
                </a:lnTo>
              </a:path>
            </a:pathLst>
          </a:custGeom>
          <a:noFill/>
          <a:ln w="12700" cap="flat" cmpd="sng">
            <a:solidFill>
              <a:srgbClr val="2460AD"/>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87" name="Google Shape;187;p75"/>
          <p:cNvSpPr/>
          <p:nvPr/>
        </p:nvSpPr>
        <p:spPr>
          <a:xfrm>
            <a:off x="1035214" y="4651688"/>
            <a:ext cx="0" cy="260537"/>
          </a:xfrm>
          <a:custGeom>
            <a:avLst/>
            <a:gdLst/>
            <a:ahLst/>
            <a:cxnLst/>
            <a:rect l="l" t="t" r="r" b="b"/>
            <a:pathLst>
              <a:path w="120000" h="393700" extrusionOk="0">
                <a:moveTo>
                  <a:pt x="0" y="0"/>
                </a:moveTo>
                <a:lnTo>
                  <a:pt x="0" y="393103"/>
                </a:lnTo>
              </a:path>
            </a:pathLst>
          </a:custGeom>
          <a:solidFill>
            <a:srgbClr val="FEA3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88" name="Google Shape;188;p75"/>
          <p:cNvSpPr/>
          <p:nvPr/>
        </p:nvSpPr>
        <p:spPr>
          <a:xfrm>
            <a:off x="0" y="4968586"/>
            <a:ext cx="9144000" cy="174914"/>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90" name="Google Shape;190;p75"/>
          <p:cNvSpPr txBox="1">
            <a:spLocks noGrp="1"/>
          </p:cNvSpPr>
          <p:nvPr>
            <p:ph type="body" idx="1"/>
          </p:nvPr>
        </p:nvSpPr>
        <p:spPr>
          <a:xfrm>
            <a:off x="611421" y="1703535"/>
            <a:ext cx="7638560" cy="2369371"/>
          </a:xfrm>
          <a:prstGeom prst="rect">
            <a:avLst/>
          </a:prstGeom>
          <a:noFill/>
          <a:ln>
            <a:noFill/>
          </a:ln>
        </p:spPr>
        <p:txBody>
          <a:bodyPr spcFirstLastPara="1" wrap="square" lIns="60500" tIns="30250" rIns="60500" bIns="30250" anchor="t" anchorCtr="0">
            <a:normAutofit/>
          </a:bodyPr>
          <a:lstStyle>
            <a:lvl1pPr marL="457200" lvl="0" indent="-273050" algn="l">
              <a:lnSpc>
                <a:spcPct val="90000"/>
              </a:lnSpc>
              <a:spcBef>
                <a:spcPts val="0"/>
              </a:spcBef>
              <a:spcAft>
                <a:spcPts val="0"/>
              </a:spcAft>
              <a:buSzPts val="700"/>
              <a:buChar cha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
        <p:nvSpPr>
          <p:cNvPr id="191" name="Google Shape;191;p75"/>
          <p:cNvSpPr txBox="1">
            <a:spLocks noGrp="1"/>
          </p:cNvSpPr>
          <p:nvPr>
            <p:ph type="title"/>
          </p:nvPr>
        </p:nvSpPr>
        <p:spPr>
          <a:xfrm>
            <a:off x="611169" y="520401"/>
            <a:ext cx="7887540" cy="562759"/>
          </a:xfrm>
          <a:prstGeom prst="rect">
            <a:avLst/>
          </a:prstGeom>
          <a:noFill/>
          <a:ln>
            <a:noFill/>
          </a:ln>
        </p:spPr>
        <p:txBody>
          <a:bodyPr spcFirstLastPara="1" wrap="square" lIns="60500" tIns="30250" rIns="60500" bIns="30250" anchor="ctr" anchorCtr="0">
            <a:noAutofit/>
          </a:bodyPr>
          <a:lstStyle>
            <a:lvl1pPr lvl="0" algn="l">
              <a:lnSpc>
                <a:spcPct val="90000"/>
              </a:lnSpc>
              <a:spcBef>
                <a:spcPts val="0"/>
              </a:spcBef>
              <a:spcAft>
                <a:spcPts val="0"/>
              </a:spcAft>
              <a:buClr>
                <a:srgbClr val="2460AD"/>
              </a:buClr>
              <a:buSzPts val="1200"/>
              <a:buNone/>
              <a:defRPr>
                <a:latin typeface="Calibri" panose="020F0502020204030204" pitchFamily="34" charset="0"/>
                <a:cs typeface="Calibri" panose="020F0502020204030204" pitchFamily="34" charset="0"/>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192" name="Google Shape;192;p75"/>
          <p:cNvSpPr txBox="1">
            <a:spLocks noGrp="1"/>
          </p:cNvSpPr>
          <p:nvPr>
            <p:ph type="body" idx="2"/>
          </p:nvPr>
        </p:nvSpPr>
        <p:spPr>
          <a:xfrm>
            <a:off x="604772" y="1379697"/>
            <a:ext cx="7577616" cy="282621"/>
          </a:xfrm>
          <a:prstGeom prst="rect">
            <a:avLst/>
          </a:prstGeom>
          <a:noFill/>
          <a:ln>
            <a:noFill/>
          </a:ln>
        </p:spPr>
        <p:txBody>
          <a:bodyPr spcFirstLastPara="1" wrap="square" lIns="60500" tIns="30250" rIns="60500" bIns="30250" anchor="t" anchorCtr="0">
            <a:normAutofit/>
          </a:bodyPr>
          <a:lstStyle>
            <a:lvl1pPr marL="457200" lvl="0" indent="-228600" algn="l">
              <a:lnSpc>
                <a:spcPct val="90000"/>
              </a:lnSpc>
              <a:spcBef>
                <a:spcPts val="0"/>
              </a:spcBef>
              <a:spcAft>
                <a:spcPts val="0"/>
              </a:spcAft>
              <a:buSzPts val="900"/>
              <a:buNone/>
              <a:defRPr sz="1500">
                <a:solidFill>
                  <a:srgbClr val="2460AD"/>
                </a:solidFill>
                <a:latin typeface="Calibri" panose="020F0502020204030204" pitchFamily="34" charset="0"/>
                <a:ea typeface="Calibri" panose="020F0502020204030204" pitchFamily="34" charset="0"/>
                <a:cs typeface="Calibri" panose="020F0502020204030204" pitchFamily="34" charset="0"/>
                <a:sym typeface="Aveni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dirty="0"/>
          </a:p>
        </p:txBody>
      </p:sp>
      <p:sp>
        <p:nvSpPr>
          <p:cNvPr id="2" name="Slide Number Placeholder 1">
            <a:extLst>
              <a:ext uri="{FF2B5EF4-FFF2-40B4-BE49-F238E27FC236}">
                <a16:creationId xmlns:a16="http://schemas.microsoft.com/office/drawing/2014/main" id="{B731D582-2753-462F-963B-28EEF2EA9A0F}"/>
              </a:ext>
            </a:extLst>
          </p:cNvPr>
          <p:cNvSpPr>
            <a:spLocks noGrp="1"/>
          </p:cNvSpPr>
          <p:nvPr>
            <p:ph type="sldNum" idx="10"/>
          </p:nvPr>
        </p:nvSpPr>
        <p:spPr>
          <a:xfrm>
            <a:off x="0" y="4714391"/>
            <a:ext cx="2058030" cy="274194"/>
          </a:xfrm>
        </p:spPr>
        <p:txBody>
          <a:bodyPr/>
          <a:lstStyle/>
          <a:p>
            <a:pPr marL="0" lvl="0" indent="0" algn="l" rtl="0">
              <a:spcBef>
                <a:spcPts val="0"/>
              </a:spcBef>
              <a:spcAft>
                <a:spcPts val="0"/>
              </a:spcAft>
              <a:buNone/>
            </a:pPr>
            <a:fld id="{00000000-1234-1234-1234-123412341234}" type="slidenum">
              <a:rPr lang="en" smtClean="0"/>
              <a:t>‹#›</a:t>
            </a:fld>
            <a:endParaRPr lang="en"/>
          </a:p>
        </p:txBody>
      </p:sp>
      <p:sp>
        <p:nvSpPr>
          <p:cNvPr id="9" name="Google Shape;22;p56">
            <a:extLst>
              <a:ext uri="{FF2B5EF4-FFF2-40B4-BE49-F238E27FC236}">
                <a16:creationId xmlns:a16="http://schemas.microsoft.com/office/drawing/2014/main" id="{6E5320E5-A5F1-4225-863F-5B6E2EC4EC57}"/>
              </a:ext>
            </a:extLst>
          </p:cNvPr>
          <p:cNvSpPr/>
          <p:nvPr userDrawn="1"/>
        </p:nvSpPr>
        <p:spPr>
          <a:xfrm>
            <a:off x="346364" y="326208"/>
            <a:ext cx="8472516" cy="438727"/>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Content only">
  <p:cSld name="Content only">
    <p:bg>
      <p:bgPr>
        <a:solidFill>
          <a:schemeClr val="lt1"/>
        </a:solidFill>
        <a:effectLst/>
      </p:bgPr>
    </p:bg>
    <p:spTree>
      <p:nvGrpSpPr>
        <p:cNvPr id="1" name="Shape 193"/>
        <p:cNvGrpSpPr/>
        <p:nvPr/>
      </p:nvGrpSpPr>
      <p:grpSpPr>
        <a:xfrm>
          <a:off x="0" y="0"/>
          <a:ext cx="0" cy="0"/>
          <a:chOff x="0" y="0"/>
          <a:chExt cx="0" cy="0"/>
        </a:xfrm>
      </p:grpSpPr>
      <p:sp>
        <p:nvSpPr>
          <p:cNvPr id="194" name="Google Shape;194;p76"/>
          <p:cNvSpPr/>
          <p:nvPr/>
        </p:nvSpPr>
        <p:spPr>
          <a:xfrm>
            <a:off x="0" y="4559896"/>
            <a:ext cx="2309" cy="0"/>
          </a:xfrm>
          <a:custGeom>
            <a:avLst/>
            <a:gdLst/>
            <a:ahLst/>
            <a:cxnLst/>
            <a:rect l="l" t="t" r="r" b="b"/>
            <a:pathLst>
              <a:path w="2540" h="120000" extrusionOk="0">
                <a:moveTo>
                  <a:pt x="0" y="0"/>
                </a:moveTo>
                <a:lnTo>
                  <a:pt x="2095" y="0"/>
                </a:lnTo>
              </a:path>
            </a:pathLst>
          </a:custGeom>
          <a:noFill/>
          <a:ln w="12700" cap="flat" cmpd="sng">
            <a:solidFill>
              <a:srgbClr val="2460AD"/>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95" name="Google Shape;195;p76"/>
          <p:cNvSpPr/>
          <p:nvPr/>
        </p:nvSpPr>
        <p:spPr>
          <a:xfrm>
            <a:off x="1035214" y="4651688"/>
            <a:ext cx="0" cy="260537"/>
          </a:xfrm>
          <a:custGeom>
            <a:avLst/>
            <a:gdLst/>
            <a:ahLst/>
            <a:cxnLst/>
            <a:rect l="l" t="t" r="r" b="b"/>
            <a:pathLst>
              <a:path w="120000" h="393700" extrusionOk="0">
                <a:moveTo>
                  <a:pt x="0" y="0"/>
                </a:moveTo>
                <a:lnTo>
                  <a:pt x="0" y="393103"/>
                </a:lnTo>
              </a:path>
            </a:pathLst>
          </a:custGeom>
          <a:solidFill>
            <a:srgbClr val="FEA3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96" name="Google Shape;196;p76"/>
          <p:cNvSpPr/>
          <p:nvPr/>
        </p:nvSpPr>
        <p:spPr>
          <a:xfrm>
            <a:off x="0" y="4968586"/>
            <a:ext cx="9144000" cy="174914"/>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99" name="Google Shape;199;p76"/>
          <p:cNvSpPr txBox="1">
            <a:spLocks noGrp="1"/>
          </p:cNvSpPr>
          <p:nvPr>
            <p:ph type="body" idx="1"/>
          </p:nvPr>
        </p:nvSpPr>
        <p:spPr>
          <a:xfrm>
            <a:off x="695885" y="1307054"/>
            <a:ext cx="7935866" cy="2925445"/>
          </a:xfrm>
          <a:prstGeom prst="rect">
            <a:avLst/>
          </a:prstGeom>
          <a:noFill/>
          <a:ln>
            <a:noFill/>
          </a:ln>
        </p:spPr>
        <p:txBody>
          <a:bodyPr spcFirstLastPara="1" wrap="square" lIns="60500" tIns="30250" rIns="60500" bIns="30250" anchor="t" anchorCtr="0">
            <a:normAutofit/>
          </a:bodyPr>
          <a:lstStyle>
            <a:lvl1pPr marL="457200" lvl="0" indent="-273050" algn="l">
              <a:lnSpc>
                <a:spcPct val="90000"/>
              </a:lnSpc>
              <a:spcBef>
                <a:spcPts val="0"/>
              </a:spcBef>
              <a:spcAft>
                <a:spcPts val="0"/>
              </a:spcAft>
              <a:buSzPts val="700"/>
              <a:buChar cha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
        <p:nvSpPr>
          <p:cNvPr id="200" name="Google Shape;200;p76"/>
          <p:cNvSpPr txBox="1">
            <a:spLocks noGrp="1"/>
          </p:cNvSpPr>
          <p:nvPr>
            <p:ph type="title"/>
          </p:nvPr>
        </p:nvSpPr>
        <p:spPr>
          <a:xfrm>
            <a:off x="611169" y="520401"/>
            <a:ext cx="7887540" cy="562759"/>
          </a:xfrm>
          <a:prstGeom prst="rect">
            <a:avLst/>
          </a:prstGeom>
          <a:noFill/>
          <a:ln>
            <a:noFill/>
          </a:ln>
        </p:spPr>
        <p:txBody>
          <a:bodyPr spcFirstLastPara="1" wrap="square" lIns="60500" tIns="30250" rIns="60500" bIns="30250" anchor="ctr" anchorCtr="0">
            <a:noAutofit/>
          </a:bodyPr>
          <a:lstStyle>
            <a:lvl1pPr lvl="0" algn="l">
              <a:lnSpc>
                <a:spcPct val="90000"/>
              </a:lnSpc>
              <a:spcBef>
                <a:spcPts val="0"/>
              </a:spcBef>
              <a:spcAft>
                <a:spcPts val="0"/>
              </a:spcAft>
              <a:buClr>
                <a:srgbClr val="2460AD"/>
              </a:buClr>
              <a:buSzPts val="1200"/>
              <a:buNone/>
              <a:defRPr>
                <a:latin typeface="Calibri" panose="020F0502020204030204" pitchFamily="34" charset="0"/>
                <a:cs typeface="Calibri" panose="020F0502020204030204" pitchFamily="34" charset="0"/>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2" name="Slide Number Placeholder 1">
            <a:extLst>
              <a:ext uri="{FF2B5EF4-FFF2-40B4-BE49-F238E27FC236}">
                <a16:creationId xmlns:a16="http://schemas.microsoft.com/office/drawing/2014/main" id="{A36B67BC-9A08-40F6-AB06-907B3A9DF881}"/>
              </a:ext>
            </a:extLst>
          </p:cNvPr>
          <p:cNvSpPr>
            <a:spLocks noGrp="1"/>
          </p:cNvSpPr>
          <p:nvPr>
            <p:ph type="sldNum" idx="10"/>
          </p:nvPr>
        </p:nvSpPr>
        <p:spPr>
          <a:xfrm>
            <a:off x="0" y="4719510"/>
            <a:ext cx="2058030" cy="274194"/>
          </a:xfrm>
        </p:spPr>
        <p:txBody>
          <a:bodyPr/>
          <a:lstStyle/>
          <a:p>
            <a:pPr marL="0" lvl="0" indent="0" algn="l" rtl="0">
              <a:spcBef>
                <a:spcPts val="0"/>
              </a:spcBef>
              <a:spcAft>
                <a:spcPts val="0"/>
              </a:spcAft>
              <a:buNone/>
            </a:pPr>
            <a:fld id="{00000000-1234-1234-1234-123412341234}" type="slidenum">
              <a:rPr lang="en" smtClean="0"/>
              <a:t>‹#›</a:t>
            </a:fld>
            <a:endParaRPr lang="en"/>
          </a:p>
        </p:txBody>
      </p:sp>
      <p:sp>
        <p:nvSpPr>
          <p:cNvPr id="9" name="Google Shape;22;p56">
            <a:extLst>
              <a:ext uri="{FF2B5EF4-FFF2-40B4-BE49-F238E27FC236}">
                <a16:creationId xmlns:a16="http://schemas.microsoft.com/office/drawing/2014/main" id="{4209C5D4-58C7-4F84-BA89-8ADFA86F82BA}"/>
              </a:ext>
            </a:extLst>
          </p:cNvPr>
          <p:cNvSpPr/>
          <p:nvPr userDrawn="1"/>
        </p:nvSpPr>
        <p:spPr>
          <a:xfrm>
            <a:off x="346364" y="326208"/>
            <a:ext cx="8472516" cy="438727"/>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2 Columns With Images">
  <p:cSld name="2 Columns With Images">
    <p:spTree>
      <p:nvGrpSpPr>
        <p:cNvPr id="1" name="Shape 201"/>
        <p:cNvGrpSpPr/>
        <p:nvPr/>
      </p:nvGrpSpPr>
      <p:grpSpPr>
        <a:xfrm>
          <a:off x="0" y="0"/>
          <a:ext cx="0" cy="0"/>
          <a:chOff x="0" y="0"/>
          <a:chExt cx="0" cy="0"/>
        </a:xfrm>
      </p:grpSpPr>
      <p:sp>
        <p:nvSpPr>
          <p:cNvPr id="202" name="Google Shape;202;p77"/>
          <p:cNvSpPr/>
          <p:nvPr/>
        </p:nvSpPr>
        <p:spPr>
          <a:xfrm>
            <a:off x="0" y="4968586"/>
            <a:ext cx="9144000" cy="174914"/>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205" name="Google Shape;205;p77"/>
          <p:cNvSpPr>
            <a:spLocks noGrp="1"/>
          </p:cNvSpPr>
          <p:nvPr>
            <p:ph type="pic" idx="2"/>
          </p:nvPr>
        </p:nvSpPr>
        <p:spPr>
          <a:xfrm>
            <a:off x="2101006" y="1719930"/>
            <a:ext cx="2511869" cy="1776305"/>
          </a:xfrm>
          <a:prstGeom prst="rect">
            <a:avLst/>
          </a:prstGeom>
          <a:noFill/>
          <a:ln>
            <a:noFill/>
          </a:ln>
        </p:spPr>
      </p:sp>
      <p:sp>
        <p:nvSpPr>
          <p:cNvPr id="206" name="Google Shape;206;p77"/>
          <p:cNvSpPr>
            <a:spLocks noGrp="1"/>
          </p:cNvSpPr>
          <p:nvPr>
            <p:ph type="pic" idx="3"/>
          </p:nvPr>
        </p:nvSpPr>
        <p:spPr>
          <a:xfrm>
            <a:off x="6488206" y="1719930"/>
            <a:ext cx="2511869" cy="1776305"/>
          </a:xfrm>
          <a:prstGeom prst="rect">
            <a:avLst/>
          </a:prstGeom>
          <a:noFill/>
          <a:ln>
            <a:noFill/>
          </a:ln>
        </p:spPr>
      </p:sp>
      <p:sp>
        <p:nvSpPr>
          <p:cNvPr id="207" name="Google Shape;207;p77"/>
          <p:cNvSpPr txBox="1">
            <a:spLocks noGrp="1"/>
          </p:cNvSpPr>
          <p:nvPr>
            <p:ph type="body" idx="1"/>
          </p:nvPr>
        </p:nvSpPr>
        <p:spPr>
          <a:xfrm>
            <a:off x="397521" y="2104255"/>
            <a:ext cx="1612184" cy="1391980"/>
          </a:xfrm>
          <a:prstGeom prst="rect">
            <a:avLst/>
          </a:prstGeom>
          <a:noFill/>
          <a:ln>
            <a:noFill/>
          </a:ln>
        </p:spPr>
        <p:txBody>
          <a:bodyPr spcFirstLastPara="1" wrap="square" lIns="60500" tIns="30250" rIns="60500" bIns="30250" anchor="t" anchorCtr="0">
            <a:normAutofit/>
          </a:bodyPr>
          <a:lstStyle>
            <a:lvl1pPr marL="457200" lvl="0" indent="-273050" algn="l">
              <a:lnSpc>
                <a:spcPct val="90000"/>
              </a:lnSpc>
              <a:spcBef>
                <a:spcPts val="0"/>
              </a:spcBef>
              <a:spcAft>
                <a:spcPts val="0"/>
              </a:spcAft>
              <a:buSzPts val="700"/>
              <a:buChar cha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
        <p:nvSpPr>
          <p:cNvPr id="208" name="Google Shape;208;p77"/>
          <p:cNvSpPr txBox="1">
            <a:spLocks noGrp="1"/>
          </p:cNvSpPr>
          <p:nvPr>
            <p:ph type="body" idx="4"/>
          </p:nvPr>
        </p:nvSpPr>
        <p:spPr>
          <a:xfrm>
            <a:off x="4803853" y="2104255"/>
            <a:ext cx="1611865" cy="1391980"/>
          </a:xfrm>
          <a:prstGeom prst="rect">
            <a:avLst/>
          </a:prstGeom>
          <a:noFill/>
          <a:ln>
            <a:noFill/>
          </a:ln>
        </p:spPr>
        <p:txBody>
          <a:bodyPr spcFirstLastPara="1" wrap="square" lIns="60500" tIns="30250" rIns="60500" bIns="30250" anchor="t" anchorCtr="0">
            <a:normAutofit/>
          </a:bodyPr>
          <a:lstStyle>
            <a:lvl1pPr marL="457200" lvl="0" indent="-273050" algn="l">
              <a:lnSpc>
                <a:spcPct val="90000"/>
              </a:lnSpc>
              <a:spcBef>
                <a:spcPts val="0"/>
              </a:spcBef>
              <a:spcAft>
                <a:spcPts val="0"/>
              </a:spcAft>
              <a:buSzPts val="700"/>
              <a:buChar cha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
        <p:nvSpPr>
          <p:cNvPr id="209" name="Google Shape;209;p77"/>
          <p:cNvSpPr txBox="1">
            <a:spLocks noGrp="1"/>
          </p:cNvSpPr>
          <p:nvPr>
            <p:ph type="title"/>
          </p:nvPr>
        </p:nvSpPr>
        <p:spPr>
          <a:xfrm>
            <a:off x="611169" y="520401"/>
            <a:ext cx="7887540" cy="562759"/>
          </a:xfrm>
          <a:prstGeom prst="rect">
            <a:avLst/>
          </a:prstGeom>
          <a:noFill/>
          <a:ln>
            <a:noFill/>
          </a:ln>
        </p:spPr>
        <p:txBody>
          <a:bodyPr spcFirstLastPara="1" wrap="square" lIns="60500" tIns="30250" rIns="60500" bIns="30250" anchor="ctr" anchorCtr="0">
            <a:noAutofit/>
          </a:bodyPr>
          <a:lstStyle>
            <a:lvl1pPr lvl="0" algn="l">
              <a:lnSpc>
                <a:spcPct val="90000"/>
              </a:lnSpc>
              <a:spcBef>
                <a:spcPts val="0"/>
              </a:spcBef>
              <a:spcAft>
                <a:spcPts val="0"/>
              </a:spcAft>
              <a:buClr>
                <a:srgbClr val="2460AD"/>
              </a:buClr>
              <a:buSzPts val="1200"/>
              <a:buNone/>
              <a:defRPr>
                <a:latin typeface="Calibri" panose="020F0502020204030204" pitchFamily="34" charset="0"/>
                <a:cs typeface="Calibri" panose="020F0502020204030204" pitchFamily="34" charset="0"/>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210" name="Google Shape;210;p77"/>
          <p:cNvSpPr txBox="1">
            <a:spLocks noGrp="1"/>
          </p:cNvSpPr>
          <p:nvPr>
            <p:ph type="body" idx="5"/>
          </p:nvPr>
        </p:nvSpPr>
        <p:spPr>
          <a:xfrm>
            <a:off x="397521" y="1725240"/>
            <a:ext cx="1624471" cy="282621"/>
          </a:xfrm>
          <a:prstGeom prst="rect">
            <a:avLst/>
          </a:prstGeom>
          <a:noFill/>
          <a:ln>
            <a:noFill/>
          </a:ln>
        </p:spPr>
        <p:txBody>
          <a:bodyPr spcFirstLastPara="1" wrap="square" lIns="60500" tIns="30250" rIns="60500" bIns="30250" anchor="t" anchorCtr="0">
            <a:normAutofit/>
          </a:bodyPr>
          <a:lstStyle>
            <a:lvl1pPr marL="457200" lvl="0" indent="-228600" algn="l">
              <a:lnSpc>
                <a:spcPct val="90000"/>
              </a:lnSpc>
              <a:spcBef>
                <a:spcPts val="0"/>
              </a:spcBef>
              <a:spcAft>
                <a:spcPts val="0"/>
              </a:spcAft>
              <a:buSzPts val="900"/>
              <a:buNone/>
              <a:defRPr sz="1500">
                <a:solidFill>
                  <a:srgbClr val="2460AD"/>
                </a:solidFill>
                <a:latin typeface="Calibri" panose="020F0502020204030204" pitchFamily="34" charset="0"/>
                <a:ea typeface="Calibri" panose="020F0502020204030204" pitchFamily="34" charset="0"/>
                <a:cs typeface="Calibri" panose="020F0502020204030204" pitchFamily="34" charset="0"/>
                <a:sym typeface="Aveni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dirty="0"/>
          </a:p>
        </p:txBody>
      </p:sp>
      <p:sp>
        <p:nvSpPr>
          <p:cNvPr id="211" name="Google Shape;211;p77"/>
          <p:cNvSpPr txBox="1">
            <a:spLocks noGrp="1"/>
          </p:cNvSpPr>
          <p:nvPr>
            <p:ph type="body" idx="6"/>
          </p:nvPr>
        </p:nvSpPr>
        <p:spPr>
          <a:xfrm>
            <a:off x="4801433" y="1725240"/>
            <a:ext cx="1624471" cy="282621"/>
          </a:xfrm>
          <a:prstGeom prst="rect">
            <a:avLst/>
          </a:prstGeom>
          <a:noFill/>
          <a:ln>
            <a:noFill/>
          </a:ln>
        </p:spPr>
        <p:txBody>
          <a:bodyPr spcFirstLastPara="1" wrap="square" lIns="60500" tIns="30250" rIns="60500" bIns="30250" anchor="t" anchorCtr="0">
            <a:normAutofit/>
          </a:bodyPr>
          <a:lstStyle>
            <a:lvl1pPr marL="457200" lvl="0" indent="-228600" algn="l">
              <a:lnSpc>
                <a:spcPct val="90000"/>
              </a:lnSpc>
              <a:spcBef>
                <a:spcPts val="0"/>
              </a:spcBef>
              <a:spcAft>
                <a:spcPts val="0"/>
              </a:spcAft>
              <a:buSzPts val="900"/>
              <a:buNone/>
              <a:defRPr sz="1500">
                <a:solidFill>
                  <a:srgbClr val="2460AD"/>
                </a:solidFill>
                <a:latin typeface="Calibri" panose="020F0502020204030204" pitchFamily="34" charset="0"/>
                <a:ea typeface="Calibri" panose="020F0502020204030204" pitchFamily="34" charset="0"/>
                <a:cs typeface="Calibri" panose="020F0502020204030204" pitchFamily="34" charset="0"/>
                <a:sym typeface="Aveni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dirty="0"/>
          </a:p>
        </p:txBody>
      </p:sp>
      <p:sp>
        <p:nvSpPr>
          <p:cNvPr id="2" name="Slide Number Placeholder 1">
            <a:extLst>
              <a:ext uri="{FF2B5EF4-FFF2-40B4-BE49-F238E27FC236}">
                <a16:creationId xmlns:a16="http://schemas.microsoft.com/office/drawing/2014/main" id="{DA44F28F-5482-4928-BDE7-31BE16C9CFDE}"/>
              </a:ext>
            </a:extLst>
          </p:cNvPr>
          <p:cNvSpPr>
            <a:spLocks noGrp="1"/>
          </p:cNvSpPr>
          <p:nvPr>
            <p:ph type="sldNum" idx="10"/>
          </p:nvPr>
        </p:nvSpPr>
        <p:spPr>
          <a:xfrm>
            <a:off x="0" y="4694392"/>
            <a:ext cx="2058030" cy="274194"/>
          </a:xfrm>
        </p:spPr>
        <p:txBody>
          <a:bodyPr/>
          <a:lstStyle/>
          <a:p>
            <a:pPr marL="0" lvl="0" indent="0" algn="l" rtl="0">
              <a:spcBef>
                <a:spcPts val="0"/>
              </a:spcBef>
              <a:spcAft>
                <a:spcPts val="0"/>
              </a:spcAft>
              <a:buNone/>
            </a:pPr>
            <a:fld id="{00000000-1234-1234-1234-123412341234}" type="slidenum">
              <a:rPr lang="en" smtClean="0"/>
              <a:t>‹#›</a:t>
            </a:fld>
            <a:endParaRPr lang="en"/>
          </a:p>
        </p:txBody>
      </p:sp>
      <p:sp>
        <p:nvSpPr>
          <p:cNvPr id="12" name="Google Shape;22;p56">
            <a:extLst>
              <a:ext uri="{FF2B5EF4-FFF2-40B4-BE49-F238E27FC236}">
                <a16:creationId xmlns:a16="http://schemas.microsoft.com/office/drawing/2014/main" id="{3C9DC1A8-046A-4C74-A37A-DCF0B0D53343}"/>
              </a:ext>
            </a:extLst>
          </p:cNvPr>
          <p:cNvSpPr/>
          <p:nvPr userDrawn="1"/>
        </p:nvSpPr>
        <p:spPr>
          <a:xfrm>
            <a:off x="346364" y="326208"/>
            <a:ext cx="8472516" cy="438727"/>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2 Columns No Images">
  <p:cSld name="2 Columns No Images">
    <p:spTree>
      <p:nvGrpSpPr>
        <p:cNvPr id="1" name="Shape 19"/>
        <p:cNvGrpSpPr/>
        <p:nvPr/>
      </p:nvGrpSpPr>
      <p:grpSpPr>
        <a:xfrm>
          <a:off x="0" y="0"/>
          <a:ext cx="0" cy="0"/>
          <a:chOff x="0" y="0"/>
          <a:chExt cx="0" cy="0"/>
        </a:xfrm>
      </p:grpSpPr>
      <p:sp>
        <p:nvSpPr>
          <p:cNvPr id="20" name="Google Shape;20;p56"/>
          <p:cNvSpPr/>
          <p:nvPr/>
        </p:nvSpPr>
        <p:spPr>
          <a:xfrm>
            <a:off x="0" y="4968586"/>
            <a:ext cx="9144000" cy="174914"/>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22" name="Google Shape;22;p56"/>
          <p:cNvSpPr/>
          <p:nvPr/>
        </p:nvSpPr>
        <p:spPr>
          <a:xfrm>
            <a:off x="346364" y="326208"/>
            <a:ext cx="8472516" cy="438727"/>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23" name="Google Shape;23;p56"/>
          <p:cNvSpPr txBox="1">
            <a:spLocks noGrp="1"/>
          </p:cNvSpPr>
          <p:nvPr>
            <p:ph type="body" idx="1"/>
          </p:nvPr>
        </p:nvSpPr>
        <p:spPr>
          <a:xfrm>
            <a:off x="346364" y="1903723"/>
            <a:ext cx="3747636" cy="2228096"/>
          </a:xfrm>
          <a:prstGeom prst="rect">
            <a:avLst/>
          </a:prstGeom>
          <a:noFill/>
          <a:ln>
            <a:noFill/>
          </a:ln>
        </p:spPr>
        <p:txBody>
          <a:bodyPr spcFirstLastPara="1" wrap="square" lIns="60500" tIns="30250" rIns="60500" bIns="30250" anchor="t" anchorCtr="0">
            <a:normAutofit/>
          </a:bodyPr>
          <a:lstStyle>
            <a:lvl1pPr marL="457200" lvl="0" indent="-273050" algn="l">
              <a:lnSpc>
                <a:spcPct val="90000"/>
              </a:lnSpc>
              <a:spcBef>
                <a:spcPts val="0"/>
              </a:spcBef>
              <a:spcAft>
                <a:spcPts val="0"/>
              </a:spcAft>
              <a:buSzPts val="700"/>
              <a:buChar cha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dirty="0"/>
          </a:p>
        </p:txBody>
      </p:sp>
      <p:sp>
        <p:nvSpPr>
          <p:cNvPr id="24" name="Google Shape;24;p56"/>
          <p:cNvSpPr txBox="1">
            <a:spLocks noGrp="1"/>
          </p:cNvSpPr>
          <p:nvPr>
            <p:ph type="body" idx="2"/>
          </p:nvPr>
        </p:nvSpPr>
        <p:spPr>
          <a:xfrm>
            <a:off x="4639235" y="1903723"/>
            <a:ext cx="3747317" cy="2228096"/>
          </a:xfrm>
          <a:prstGeom prst="rect">
            <a:avLst/>
          </a:prstGeom>
          <a:noFill/>
          <a:ln>
            <a:noFill/>
          </a:ln>
        </p:spPr>
        <p:txBody>
          <a:bodyPr spcFirstLastPara="1" wrap="square" lIns="60500" tIns="30250" rIns="60500" bIns="30250" anchor="t" anchorCtr="0">
            <a:normAutofit/>
          </a:bodyPr>
          <a:lstStyle>
            <a:lvl1pPr marL="457200" lvl="0" indent="-273050" algn="l">
              <a:lnSpc>
                <a:spcPct val="90000"/>
              </a:lnSpc>
              <a:spcBef>
                <a:spcPts val="0"/>
              </a:spcBef>
              <a:spcAft>
                <a:spcPts val="0"/>
              </a:spcAft>
              <a:buSzPts val="700"/>
              <a:buChar cha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
        <p:nvSpPr>
          <p:cNvPr id="25" name="Google Shape;25;p56"/>
          <p:cNvSpPr txBox="1">
            <a:spLocks noGrp="1"/>
          </p:cNvSpPr>
          <p:nvPr>
            <p:ph type="title"/>
          </p:nvPr>
        </p:nvSpPr>
        <p:spPr>
          <a:xfrm>
            <a:off x="611169" y="520401"/>
            <a:ext cx="7887540" cy="562759"/>
          </a:xfrm>
          <a:prstGeom prst="rect">
            <a:avLst/>
          </a:prstGeom>
          <a:noFill/>
          <a:ln>
            <a:noFill/>
          </a:ln>
        </p:spPr>
        <p:txBody>
          <a:bodyPr spcFirstLastPara="1" wrap="square" lIns="60500" tIns="30250" rIns="60500" bIns="30250" anchor="ctr" anchorCtr="0">
            <a:noAutofit/>
          </a:bodyPr>
          <a:lstStyle>
            <a:lvl1pPr lvl="0" algn="l">
              <a:lnSpc>
                <a:spcPct val="90000"/>
              </a:lnSpc>
              <a:spcBef>
                <a:spcPts val="0"/>
              </a:spcBef>
              <a:spcAft>
                <a:spcPts val="0"/>
              </a:spcAft>
              <a:buClr>
                <a:srgbClr val="2460AD"/>
              </a:buClr>
              <a:buSzPts val="1200"/>
              <a:buNone/>
              <a:defRPr>
                <a:latin typeface="Calibri" panose="020F0502020204030204" pitchFamily="34" charset="0"/>
                <a:cs typeface="Calibri" panose="020F0502020204030204" pitchFamily="34" charset="0"/>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26" name="Google Shape;26;p56"/>
          <p:cNvSpPr txBox="1">
            <a:spLocks noGrp="1"/>
          </p:cNvSpPr>
          <p:nvPr>
            <p:ph type="body" idx="3"/>
          </p:nvPr>
        </p:nvSpPr>
        <p:spPr>
          <a:xfrm>
            <a:off x="346364" y="1575861"/>
            <a:ext cx="3753967" cy="282621"/>
          </a:xfrm>
          <a:prstGeom prst="rect">
            <a:avLst/>
          </a:prstGeom>
          <a:noFill/>
          <a:ln>
            <a:noFill/>
          </a:ln>
        </p:spPr>
        <p:txBody>
          <a:bodyPr spcFirstLastPara="1" wrap="square" lIns="60500" tIns="30250" rIns="60500" bIns="30250" anchor="t" anchorCtr="0">
            <a:normAutofit/>
          </a:bodyPr>
          <a:lstStyle>
            <a:lvl1pPr marL="457200" lvl="0" indent="-228600" algn="l">
              <a:lnSpc>
                <a:spcPct val="90000"/>
              </a:lnSpc>
              <a:spcBef>
                <a:spcPts val="0"/>
              </a:spcBef>
              <a:spcAft>
                <a:spcPts val="0"/>
              </a:spcAft>
              <a:buSzPts val="900"/>
              <a:buNone/>
              <a:defRPr sz="1500">
                <a:solidFill>
                  <a:srgbClr val="2460AD"/>
                </a:solidFill>
                <a:latin typeface="Calibri" panose="020F0502020204030204" pitchFamily="34" charset="0"/>
                <a:ea typeface="Calibri" panose="020F0502020204030204" pitchFamily="34" charset="0"/>
                <a:cs typeface="Calibri" panose="020F0502020204030204" pitchFamily="34" charset="0"/>
                <a:sym typeface="Aveni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dirty="0"/>
          </a:p>
        </p:txBody>
      </p:sp>
      <p:sp>
        <p:nvSpPr>
          <p:cNvPr id="27" name="Google Shape;27;p56"/>
          <p:cNvSpPr txBox="1">
            <a:spLocks noGrp="1"/>
          </p:cNvSpPr>
          <p:nvPr>
            <p:ph type="body" idx="4"/>
          </p:nvPr>
        </p:nvSpPr>
        <p:spPr>
          <a:xfrm>
            <a:off x="4632401" y="1575861"/>
            <a:ext cx="3753967" cy="282621"/>
          </a:xfrm>
          <a:prstGeom prst="rect">
            <a:avLst/>
          </a:prstGeom>
          <a:noFill/>
          <a:ln>
            <a:noFill/>
          </a:ln>
        </p:spPr>
        <p:txBody>
          <a:bodyPr spcFirstLastPara="1" wrap="square" lIns="60500" tIns="30250" rIns="60500" bIns="30250" anchor="t" anchorCtr="0">
            <a:normAutofit/>
          </a:bodyPr>
          <a:lstStyle>
            <a:lvl1pPr marL="457200" lvl="0" indent="-228600" algn="l">
              <a:lnSpc>
                <a:spcPct val="90000"/>
              </a:lnSpc>
              <a:spcBef>
                <a:spcPts val="0"/>
              </a:spcBef>
              <a:spcAft>
                <a:spcPts val="0"/>
              </a:spcAft>
              <a:buSzPts val="900"/>
              <a:buNone/>
              <a:defRPr sz="1500">
                <a:solidFill>
                  <a:srgbClr val="2460AD"/>
                </a:solidFill>
                <a:latin typeface="Calibri" panose="020F0502020204030204" pitchFamily="34" charset="0"/>
                <a:ea typeface="Calibri" panose="020F0502020204030204" pitchFamily="34" charset="0"/>
                <a:cs typeface="Calibri" panose="020F0502020204030204" pitchFamily="34" charset="0"/>
                <a:sym typeface="Aveni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dirty="0"/>
          </a:p>
        </p:txBody>
      </p:sp>
      <p:sp>
        <p:nvSpPr>
          <p:cNvPr id="4" name="Slide Number Placeholder 3">
            <a:extLst>
              <a:ext uri="{FF2B5EF4-FFF2-40B4-BE49-F238E27FC236}">
                <a16:creationId xmlns:a16="http://schemas.microsoft.com/office/drawing/2014/main" id="{F864B47F-DF9F-47A6-9327-9BA831BF1A21}"/>
              </a:ext>
            </a:extLst>
          </p:cNvPr>
          <p:cNvSpPr>
            <a:spLocks noGrp="1"/>
          </p:cNvSpPr>
          <p:nvPr>
            <p:ph type="sldNum" idx="10"/>
          </p:nvPr>
        </p:nvSpPr>
        <p:spPr>
          <a:xfrm>
            <a:off x="0" y="4694392"/>
            <a:ext cx="2058030" cy="274194"/>
          </a:xfrm>
        </p:spPr>
        <p:txBody>
          <a:bodyPr/>
          <a:lstStyle>
            <a:lvl1pPr>
              <a:defRPr>
                <a:latin typeface="+mn-lt"/>
              </a:defRPr>
            </a:lvl1pPr>
          </a:lstStyle>
          <a:p>
            <a:fld id="{00000000-1234-1234-1234-123412341234}" type="slidenum">
              <a:rPr lang="en" smtClean="0"/>
              <a:pPr/>
              <a:t>‹#›</a:t>
            </a:fld>
            <a:endParaRPr lang="en"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itle Only (no content)">
  <p:cSld name="Title Only (no content)">
    <p:bg>
      <p:bgPr>
        <a:solidFill>
          <a:schemeClr val="lt1"/>
        </a:solidFill>
        <a:effectLst/>
      </p:bgPr>
    </p:bg>
    <p:spTree>
      <p:nvGrpSpPr>
        <p:cNvPr id="1" name="Shape 212"/>
        <p:cNvGrpSpPr/>
        <p:nvPr/>
      </p:nvGrpSpPr>
      <p:grpSpPr>
        <a:xfrm>
          <a:off x="0" y="0"/>
          <a:ext cx="0" cy="0"/>
          <a:chOff x="0" y="0"/>
          <a:chExt cx="0" cy="0"/>
        </a:xfrm>
      </p:grpSpPr>
      <p:sp>
        <p:nvSpPr>
          <p:cNvPr id="213" name="Google Shape;213;p78"/>
          <p:cNvSpPr/>
          <p:nvPr/>
        </p:nvSpPr>
        <p:spPr>
          <a:xfrm>
            <a:off x="0" y="4559896"/>
            <a:ext cx="2309" cy="0"/>
          </a:xfrm>
          <a:custGeom>
            <a:avLst/>
            <a:gdLst/>
            <a:ahLst/>
            <a:cxnLst/>
            <a:rect l="l" t="t" r="r" b="b"/>
            <a:pathLst>
              <a:path w="2540" h="120000" extrusionOk="0">
                <a:moveTo>
                  <a:pt x="0" y="0"/>
                </a:moveTo>
                <a:lnTo>
                  <a:pt x="2095" y="0"/>
                </a:lnTo>
              </a:path>
            </a:pathLst>
          </a:custGeom>
          <a:noFill/>
          <a:ln w="12700" cap="flat" cmpd="sng">
            <a:solidFill>
              <a:srgbClr val="2460AD"/>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214" name="Google Shape;214;p78"/>
          <p:cNvSpPr/>
          <p:nvPr/>
        </p:nvSpPr>
        <p:spPr>
          <a:xfrm>
            <a:off x="1035214" y="4651688"/>
            <a:ext cx="0" cy="260537"/>
          </a:xfrm>
          <a:custGeom>
            <a:avLst/>
            <a:gdLst/>
            <a:ahLst/>
            <a:cxnLst/>
            <a:rect l="l" t="t" r="r" b="b"/>
            <a:pathLst>
              <a:path w="120000" h="393700" extrusionOk="0">
                <a:moveTo>
                  <a:pt x="0" y="0"/>
                </a:moveTo>
                <a:lnTo>
                  <a:pt x="0" y="393103"/>
                </a:lnTo>
              </a:path>
            </a:pathLst>
          </a:custGeom>
          <a:solidFill>
            <a:srgbClr val="FEA3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215" name="Google Shape;215;p78"/>
          <p:cNvSpPr/>
          <p:nvPr/>
        </p:nvSpPr>
        <p:spPr>
          <a:xfrm>
            <a:off x="0" y="4968586"/>
            <a:ext cx="9144000" cy="174914"/>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218" name="Google Shape;218;p78"/>
          <p:cNvSpPr txBox="1">
            <a:spLocks noGrp="1"/>
          </p:cNvSpPr>
          <p:nvPr>
            <p:ph type="title"/>
          </p:nvPr>
        </p:nvSpPr>
        <p:spPr>
          <a:xfrm>
            <a:off x="611169" y="520401"/>
            <a:ext cx="7887540" cy="562759"/>
          </a:xfrm>
          <a:prstGeom prst="rect">
            <a:avLst/>
          </a:prstGeom>
          <a:noFill/>
          <a:ln>
            <a:noFill/>
          </a:ln>
        </p:spPr>
        <p:txBody>
          <a:bodyPr spcFirstLastPara="1" wrap="square" lIns="60500" tIns="30250" rIns="60500" bIns="30250" anchor="ctr" anchorCtr="0">
            <a:noAutofit/>
          </a:bodyPr>
          <a:lstStyle>
            <a:lvl1pPr lvl="0" algn="l">
              <a:lnSpc>
                <a:spcPct val="90000"/>
              </a:lnSpc>
              <a:spcBef>
                <a:spcPts val="0"/>
              </a:spcBef>
              <a:spcAft>
                <a:spcPts val="0"/>
              </a:spcAft>
              <a:buClr>
                <a:srgbClr val="2460AD"/>
              </a:buClr>
              <a:buSzPts val="1200"/>
              <a:buNone/>
              <a:defRPr>
                <a:latin typeface="Calibri" panose="020F0502020204030204" pitchFamily="34" charset="0"/>
                <a:cs typeface="Calibri" panose="020F0502020204030204" pitchFamily="34" charset="0"/>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2" name="Slide Number Placeholder 1">
            <a:extLst>
              <a:ext uri="{FF2B5EF4-FFF2-40B4-BE49-F238E27FC236}">
                <a16:creationId xmlns:a16="http://schemas.microsoft.com/office/drawing/2014/main" id="{E1B3A8F0-7935-4ACA-BAEF-C4BA3A7735CF}"/>
              </a:ext>
            </a:extLst>
          </p:cNvPr>
          <p:cNvSpPr>
            <a:spLocks noGrp="1"/>
          </p:cNvSpPr>
          <p:nvPr>
            <p:ph type="sldNum" idx="10"/>
          </p:nvPr>
        </p:nvSpPr>
        <p:spPr>
          <a:xfrm>
            <a:off x="0" y="4719510"/>
            <a:ext cx="2058030" cy="274194"/>
          </a:xfrm>
        </p:spPr>
        <p:txBody>
          <a:bodyPr/>
          <a:lstStyle/>
          <a:p>
            <a:pPr marL="0" lvl="0" indent="0" algn="l" rtl="0">
              <a:spcBef>
                <a:spcPts val="0"/>
              </a:spcBef>
              <a:spcAft>
                <a:spcPts val="0"/>
              </a:spcAft>
              <a:buNone/>
            </a:pPr>
            <a:fld id="{00000000-1234-1234-1234-123412341234}" type="slidenum">
              <a:rPr lang="en" smtClean="0"/>
              <a:t>‹#›</a:t>
            </a:fld>
            <a:endParaRPr lang="en"/>
          </a:p>
        </p:txBody>
      </p:sp>
      <p:sp>
        <p:nvSpPr>
          <p:cNvPr id="8" name="Google Shape;22;p56">
            <a:extLst>
              <a:ext uri="{FF2B5EF4-FFF2-40B4-BE49-F238E27FC236}">
                <a16:creationId xmlns:a16="http://schemas.microsoft.com/office/drawing/2014/main" id="{63480DCA-8946-4810-B88F-948D8DC4162F}"/>
              </a:ext>
            </a:extLst>
          </p:cNvPr>
          <p:cNvSpPr/>
          <p:nvPr userDrawn="1"/>
        </p:nvSpPr>
        <p:spPr>
          <a:xfrm>
            <a:off x="346364" y="326208"/>
            <a:ext cx="8472516" cy="438727"/>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Charts Colors 1">
  <p:cSld name="Charts Colors 1">
    <p:spTree>
      <p:nvGrpSpPr>
        <p:cNvPr id="1" name="Shape 219"/>
        <p:cNvGrpSpPr/>
        <p:nvPr/>
      </p:nvGrpSpPr>
      <p:grpSpPr>
        <a:xfrm>
          <a:off x="0" y="0"/>
          <a:ext cx="0" cy="0"/>
          <a:chOff x="0" y="0"/>
          <a:chExt cx="0" cy="0"/>
        </a:xfrm>
      </p:grpSpPr>
      <p:sp>
        <p:nvSpPr>
          <p:cNvPr id="221" name="Google Shape;221;p79"/>
          <p:cNvSpPr/>
          <p:nvPr/>
        </p:nvSpPr>
        <p:spPr>
          <a:xfrm>
            <a:off x="0" y="4968586"/>
            <a:ext cx="9144000" cy="174914"/>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pic>
        <p:nvPicPr>
          <p:cNvPr id="223" name="Google Shape;223;p79"/>
          <p:cNvPicPr preferRelativeResize="0"/>
          <p:nvPr/>
        </p:nvPicPr>
        <p:blipFill rotWithShape="1">
          <a:blip r:embed="rId2">
            <a:alphaModFix/>
          </a:blip>
          <a:srcRect/>
          <a:stretch/>
        </p:blipFill>
        <p:spPr>
          <a:xfrm>
            <a:off x="739588" y="1016958"/>
            <a:ext cx="6096000" cy="3191809"/>
          </a:xfrm>
          <a:prstGeom prst="rect">
            <a:avLst/>
          </a:prstGeom>
          <a:noFill/>
          <a:ln>
            <a:noFill/>
          </a:ln>
        </p:spPr>
      </p:pic>
      <p:sp>
        <p:nvSpPr>
          <p:cNvPr id="224" name="Google Shape;224;p79"/>
          <p:cNvSpPr txBox="1">
            <a:spLocks noGrp="1"/>
          </p:cNvSpPr>
          <p:nvPr>
            <p:ph type="title"/>
          </p:nvPr>
        </p:nvSpPr>
        <p:spPr>
          <a:xfrm>
            <a:off x="611169" y="520401"/>
            <a:ext cx="7887540" cy="562759"/>
          </a:xfrm>
          <a:prstGeom prst="rect">
            <a:avLst/>
          </a:prstGeom>
          <a:noFill/>
          <a:ln>
            <a:noFill/>
          </a:ln>
        </p:spPr>
        <p:txBody>
          <a:bodyPr spcFirstLastPara="1" wrap="square" lIns="60500" tIns="30250" rIns="60500" bIns="30250" anchor="ctr" anchorCtr="0">
            <a:noAutofit/>
          </a:bodyPr>
          <a:lstStyle>
            <a:lvl1pPr lvl="0" algn="l">
              <a:lnSpc>
                <a:spcPct val="90000"/>
              </a:lnSpc>
              <a:spcBef>
                <a:spcPts val="0"/>
              </a:spcBef>
              <a:spcAft>
                <a:spcPts val="0"/>
              </a:spcAft>
              <a:buClr>
                <a:srgbClr val="2460AD"/>
              </a:buClr>
              <a:buSzPts val="1200"/>
              <a:buNone/>
              <a:defRPr>
                <a:latin typeface="Calibri" panose="020F0502020204030204" pitchFamily="34" charset="0"/>
                <a:cs typeface="Calibri" panose="020F0502020204030204" pitchFamily="34" charset="0"/>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2" name="Slide Number Placeholder 1">
            <a:extLst>
              <a:ext uri="{FF2B5EF4-FFF2-40B4-BE49-F238E27FC236}">
                <a16:creationId xmlns:a16="http://schemas.microsoft.com/office/drawing/2014/main" id="{1C7BC0A2-50F3-451C-98E0-B3BAA2FC5E47}"/>
              </a:ext>
            </a:extLst>
          </p:cNvPr>
          <p:cNvSpPr>
            <a:spLocks noGrp="1"/>
          </p:cNvSpPr>
          <p:nvPr>
            <p:ph type="sldNum" idx="10"/>
          </p:nvPr>
        </p:nvSpPr>
        <p:spPr>
          <a:xfrm>
            <a:off x="0" y="4709570"/>
            <a:ext cx="2058030" cy="274194"/>
          </a:xfrm>
        </p:spPr>
        <p:txBody>
          <a:bodyPr/>
          <a:lstStyle/>
          <a:p>
            <a:pPr marL="0" lvl="0" indent="0" algn="l" rtl="0">
              <a:spcBef>
                <a:spcPts val="0"/>
              </a:spcBef>
              <a:spcAft>
                <a:spcPts val="0"/>
              </a:spcAft>
              <a:buNone/>
            </a:pPr>
            <a:fld id="{00000000-1234-1234-1234-123412341234}" type="slidenum">
              <a:rPr lang="en" smtClean="0"/>
              <a:t>‹#›</a:t>
            </a:fld>
            <a:endParaRPr lang="en"/>
          </a:p>
        </p:txBody>
      </p:sp>
      <p:sp>
        <p:nvSpPr>
          <p:cNvPr id="7" name="Google Shape;22;p56">
            <a:extLst>
              <a:ext uri="{FF2B5EF4-FFF2-40B4-BE49-F238E27FC236}">
                <a16:creationId xmlns:a16="http://schemas.microsoft.com/office/drawing/2014/main" id="{69424C22-46F1-413C-836E-F428E0F70ACF}"/>
              </a:ext>
            </a:extLst>
          </p:cNvPr>
          <p:cNvSpPr/>
          <p:nvPr userDrawn="1"/>
        </p:nvSpPr>
        <p:spPr>
          <a:xfrm>
            <a:off x="346364" y="326208"/>
            <a:ext cx="8472516" cy="438727"/>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Charts Colors 2">
  <p:cSld name="Charts Colors 2">
    <p:spTree>
      <p:nvGrpSpPr>
        <p:cNvPr id="1" name="Shape 225"/>
        <p:cNvGrpSpPr/>
        <p:nvPr/>
      </p:nvGrpSpPr>
      <p:grpSpPr>
        <a:xfrm>
          <a:off x="0" y="0"/>
          <a:ext cx="0" cy="0"/>
          <a:chOff x="0" y="0"/>
          <a:chExt cx="0" cy="0"/>
        </a:xfrm>
      </p:grpSpPr>
      <p:sp>
        <p:nvSpPr>
          <p:cNvPr id="227" name="Google Shape;227;p80"/>
          <p:cNvSpPr/>
          <p:nvPr/>
        </p:nvSpPr>
        <p:spPr>
          <a:xfrm>
            <a:off x="0" y="4968586"/>
            <a:ext cx="9144000" cy="174914"/>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pic>
        <p:nvPicPr>
          <p:cNvPr id="229" name="Google Shape;229;p80"/>
          <p:cNvPicPr preferRelativeResize="0"/>
          <p:nvPr/>
        </p:nvPicPr>
        <p:blipFill rotWithShape="1">
          <a:blip r:embed="rId2">
            <a:alphaModFix/>
          </a:blip>
          <a:srcRect/>
          <a:stretch/>
        </p:blipFill>
        <p:spPr>
          <a:xfrm>
            <a:off x="621127" y="1166581"/>
            <a:ext cx="6096000" cy="3217308"/>
          </a:xfrm>
          <a:prstGeom prst="rect">
            <a:avLst/>
          </a:prstGeom>
          <a:noFill/>
          <a:ln>
            <a:noFill/>
          </a:ln>
        </p:spPr>
      </p:pic>
      <p:sp>
        <p:nvSpPr>
          <p:cNvPr id="230" name="Google Shape;230;p80"/>
          <p:cNvSpPr txBox="1">
            <a:spLocks noGrp="1"/>
          </p:cNvSpPr>
          <p:nvPr>
            <p:ph type="title"/>
          </p:nvPr>
        </p:nvSpPr>
        <p:spPr>
          <a:xfrm>
            <a:off x="611169" y="520401"/>
            <a:ext cx="7887540" cy="562759"/>
          </a:xfrm>
          <a:prstGeom prst="rect">
            <a:avLst/>
          </a:prstGeom>
          <a:noFill/>
          <a:ln>
            <a:noFill/>
          </a:ln>
        </p:spPr>
        <p:txBody>
          <a:bodyPr spcFirstLastPara="1" wrap="square" lIns="60500" tIns="30250" rIns="60500" bIns="30250" anchor="ctr" anchorCtr="0">
            <a:noAutofit/>
          </a:bodyPr>
          <a:lstStyle>
            <a:lvl1pPr lvl="0" algn="l">
              <a:lnSpc>
                <a:spcPct val="90000"/>
              </a:lnSpc>
              <a:spcBef>
                <a:spcPts val="0"/>
              </a:spcBef>
              <a:spcAft>
                <a:spcPts val="0"/>
              </a:spcAft>
              <a:buClr>
                <a:srgbClr val="2460AD"/>
              </a:buClr>
              <a:buSzPts val="1200"/>
              <a:buNone/>
              <a:defRPr>
                <a:latin typeface="Calibri" panose="020F0502020204030204" pitchFamily="34" charset="0"/>
                <a:cs typeface="Calibri" panose="020F0502020204030204" pitchFamily="34" charset="0"/>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2" name="Slide Number Placeholder 1">
            <a:extLst>
              <a:ext uri="{FF2B5EF4-FFF2-40B4-BE49-F238E27FC236}">
                <a16:creationId xmlns:a16="http://schemas.microsoft.com/office/drawing/2014/main" id="{E6560340-3920-4D17-871E-D3CC50567A0A}"/>
              </a:ext>
            </a:extLst>
          </p:cNvPr>
          <p:cNvSpPr>
            <a:spLocks noGrp="1"/>
          </p:cNvSpPr>
          <p:nvPr>
            <p:ph type="sldNum" idx="10"/>
          </p:nvPr>
        </p:nvSpPr>
        <p:spPr>
          <a:xfrm>
            <a:off x="0" y="4719510"/>
            <a:ext cx="2058030" cy="274194"/>
          </a:xfrm>
        </p:spPr>
        <p:txBody>
          <a:bodyPr/>
          <a:lstStyle/>
          <a:p>
            <a:pPr marL="0" lvl="0" indent="0" algn="l" rtl="0">
              <a:spcBef>
                <a:spcPts val="0"/>
              </a:spcBef>
              <a:spcAft>
                <a:spcPts val="0"/>
              </a:spcAft>
              <a:buNone/>
            </a:pPr>
            <a:fld id="{00000000-1234-1234-1234-123412341234}" type="slidenum">
              <a:rPr lang="en" smtClean="0"/>
              <a:t>‹#›</a:t>
            </a:fld>
            <a:endParaRPr lang="en" dirty="0"/>
          </a:p>
        </p:txBody>
      </p:sp>
      <p:sp>
        <p:nvSpPr>
          <p:cNvPr id="7" name="Google Shape;22;p56">
            <a:extLst>
              <a:ext uri="{FF2B5EF4-FFF2-40B4-BE49-F238E27FC236}">
                <a16:creationId xmlns:a16="http://schemas.microsoft.com/office/drawing/2014/main" id="{D50689C2-A161-40CB-9DAE-3CE55261ABFA}"/>
              </a:ext>
            </a:extLst>
          </p:cNvPr>
          <p:cNvSpPr/>
          <p:nvPr userDrawn="1"/>
        </p:nvSpPr>
        <p:spPr>
          <a:xfrm>
            <a:off x="346364" y="326208"/>
            <a:ext cx="8472516" cy="438727"/>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cSld name="Title and Content">
    <p:bg>
      <p:bgPr>
        <a:solidFill>
          <a:schemeClr val="lt1"/>
        </a:soli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AD01AA35-EECD-2D4C-A21A-9B803ABA5CE9}"/>
              </a:ext>
            </a:extLst>
          </p:cNvPr>
          <p:cNvSpPr>
            <a:spLocks noGrp="1"/>
          </p:cNvSpPr>
          <p:nvPr>
            <p:ph type="title"/>
          </p:nvPr>
        </p:nvSpPr>
        <p:spPr>
          <a:xfrm>
            <a:off x="457200" y="486178"/>
            <a:ext cx="8229600" cy="346249"/>
          </a:xfrm>
        </p:spPr>
        <p:txBody>
          <a:bodyPr/>
          <a:lstStyle>
            <a:lvl1pPr>
              <a:defRPr>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8" name="Content Placeholder 17">
            <a:extLst>
              <a:ext uri="{FF2B5EF4-FFF2-40B4-BE49-F238E27FC236}">
                <a16:creationId xmlns:a16="http://schemas.microsoft.com/office/drawing/2014/main" id="{F8500931-D791-7D43-B8E1-21C13FEDC634}"/>
              </a:ext>
            </a:extLst>
          </p:cNvPr>
          <p:cNvSpPr>
            <a:spLocks noGrp="1"/>
          </p:cNvSpPr>
          <p:nvPr>
            <p:ph sz="quarter" idx="10"/>
          </p:nvPr>
        </p:nvSpPr>
        <p:spPr>
          <a:xfrm>
            <a:off x="457200" y="1028700"/>
            <a:ext cx="8229600" cy="360045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1">
            <a:extLst>
              <a:ext uri="{FF2B5EF4-FFF2-40B4-BE49-F238E27FC236}">
                <a16:creationId xmlns:a16="http://schemas.microsoft.com/office/drawing/2014/main" id="{6C5A2CD6-BADF-244D-8B93-7777341A7644}"/>
              </a:ext>
            </a:extLst>
          </p:cNvPr>
          <p:cNvSpPr>
            <a:spLocks noGrp="1"/>
          </p:cNvSpPr>
          <p:nvPr>
            <p:ph type="sldNum" sz="quarter" idx="11"/>
          </p:nvPr>
        </p:nvSpPr>
        <p:spPr>
          <a:xfrm>
            <a:off x="0" y="4695844"/>
            <a:ext cx="2058030" cy="274194"/>
          </a:xfrm>
        </p:spPr>
        <p:txBody>
          <a:bodyPr/>
          <a:lstStyle>
            <a:lvl1pPr>
              <a:defRPr sz="1200" b="1">
                <a:latin typeface="+mn-lt"/>
              </a:defRPr>
            </a:lvl1pPr>
          </a:lstStyle>
          <a:p>
            <a:fld id="{A2C27F82-79FD-B244-BCFD-9B1449B95085}" type="slidenum">
              <a:rPr lang="en-US" smtClean="0"/>
              <a:pPr/>
              <a:t>‹#›</a:t>
            </a:fld>
            <a:endParaRPr lang="en-US" dirty="0"/>
          </a:p>
        </p:txBody>
      </p:sp>
      <p:sp>
        <p:nvSpPr>
          <p:cNvPr id="5" name="Google Shape;22;p56">
            <a:extLst>
              <a:ext uri="{FF2B5EF4-FFF2-40B4-BE49-F238E27FC236}">
                <a16:creationId xmlns:a16="http://schemas.microsoft.com/office/drawing/2014/main" id="{1DE76BFC-6B4D-4645-B980-66EB82107AA2}"/>
              </a:ext>
            </a:extLst>
          </p:cNvPr>
          <p:cNvSpPr/>
          <p:nvPr userDrawn="1"/>
        </p:nvSpPr>
        <p:spPr>
          <a:xfrm>
            <a:off x="346364" y="326208"/>
            <a:ext cx="8472516" cy="438727"/>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6" name="Google Shape;72;p62">
            <a:extLst>
              <a:ext uri="{FF2B5EF4-FFF2-40B4-BE49-F238E27FC236}">
                <a16:creationId xmlns:a16="http://schemas.microsoft.com/office/drawing/2014/main" id="{7BE8C0B4-2446-41AB-9F9A-34488DEF221C}"/>
              </a:ext>
            </a:extLst>
          </p:cNvPr>
          <p:cNvSpPr/>
          <p:nvPr userDrawn="1"/>
        </p:nvSpPr>
        <p:spPr>
          <a:xfrm>
            <a:off x="0" y="4968586"/>
            <a:ext cx="9144000" cy="174914"/>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8999856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7FD0B-ADE6-1E49-BD13-917D5A8E5EB6}"/>
              </a:ext>
            </a:extLst>
          </p:cNvPr>
          <p:cNvSpPr>
            <a:spLocks noGrp="1"/>
          </p:cNvSpPr>
          <p:nvPr>
            <p:ph type="title"/>
          </p:nvPr>
        </p:nvSpPr>
        <p:spPr>
          <a:xfrm>
            <a:off x="457200" y="486171"/>
            <a:ext cx="8229600" cy="346249"/>
          </a:xfrm>
          <a:prstGeom prst="rect">
            <a:avLst/>
          </a:prstGeom>
        </p:spPr>
        <p:txBody>
          <a:bodyPr anchor="b" anchorCtr="0"/>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D2DEDE84-4F23-3E43-9AD6-FE4353D1A47B}"/>
              </a:ext>
            </a:extLst>
          </p:cNvPr>
          <p:cNvSpPr>
            <a:spLocks noGrp="1"/>
          </p:cNvSpPr>
          <p:nvPr>
            <p:ph type="sldNum" sz="quarter" idx="12"/>
          </p:nvPr>
        </p:nvSpPr>
        <p:spPr>
          <a:xfrm>
            <a:off x="0" y="4694392"/>
            <a:ext cx="2058030" cy="274194"/>
          </a:xfrm>
        </p:spPr>
        <p:txBody>
          <a:bodyPr/>
          <a:lstStyle/>
          <a:p>
            <a:fld id="{9BB3C151-F185-E047-AF09-2304AEED9922}" type="slidenum">
              <a:rPr lang="en-US" smtClean="0"/>
              <a:t>‹#›</a:t>
            </a:fld>
            <a:endParaRPr lang="en-US" dirty="0"/>
          </a:p>
        </p:txBody>
      </p:sp>
      <p:sp>
        <p:nvSpPr>
          <p:cNvPr id="4" name="Google Shape;22;p56">
            <a:extLst>
              <a:ext uri="{FF2B5EF4-FFF2-40B4-BE49-F238E27FC236}">
                <a16:creationId xmlns:a16="http://schemas.microsoft.com/office/drawing/2014/main" id="{6E9A124C-3638-4771-B733-FE4FF1EC0837}"/>
              </a:ext>
            </a:extLst>
          </p:cNvPr>
          <p:cNvSpPr/>
          <p:nvPr userDrawn="1"/>
        </p:nvSpPr>
        <p:spPr>
          <a:xfrm>
            <a:off x="346364" y="326208"/>
            <a:ext cx="8472516" cy="438727"/>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6" name="Google Shape;72;p62">
            <a:extLst>
              <a:ext uri="{FF2B5EF4-FFF2-40B4-BE49-F238E27FC236}">
                <a16:creationId xmlns:a16="http://schemas.microsoft.com/office/drawing/2014/main" id="{1B6134F8-F53B-42B2-8306-3079441F6C31}"/>
              </a:ext>
            </a:extLst>
          </p:cNvPr>
          <p:cNvSpPr/>
          <p:nvPr userDrawn="1"/>
        </p:nvSpPr>
        <p:spPr>
          <a:xfrm>
            <a:off x="0" y="4968586"/>
            <a:ext cx="9144000" cy="174914"/>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9605643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Title Slide" preserve="1">
  <p:cSld name="Title Slide">
    <p:spTree>
      <p:nvGrpSpPr>
        <p:cNvPr id="1" name="Shape 11"/>
        <p:cNvGrpSpPr/>
        <p:nvPr/>
      </p:nvGrpSpPr>
      <p:grpSpPr>
        <a:xfrm>
          <a:off x="0" y="0"/>
          <a:ext cx="0" cy="0"/>
          <a:chOff x="0" y="0"/>
          <a:chExt cx="0" cy="0"/>
        </a:xfrm>
      </p:grpSpPr>
      <p:pic>
        <p:nvPicPr>
          <p:cNvPr id="12" name="Google Shape;12;p55"/>
          <p:cNvPicPr preferRelativeResize="0"/>
          <p:nvPr/>
        </p:nvPicPr>
        <p:blipFill rotWithShape="1">
          <a:blip r:embed="rId2" cstate="screen">
            <a:alphaModFix/>
            <a:extLst>
              <a:ext uri="{28A0092B-C50C-407E-A947-70E740481C1C}">
                <a14:useLocalDpi xmlns:a14="http://schemas.microsoft.com/office/drawing/2010/main"/>
              </a:ext>
            </a:extLst>
          </a:blip>
          <a:srcRect l="-2139"/>
          <a:stretch/>
        </p:blipFill>
        <p:spPr>
          <a:xfrm>
            <a:off x="2688888" y="0"/>
            <a:ext cx="6455112" cy="5143500"/>
          </a:xfrm>
          <a:prstGeom prst="rect">
            <a:avLst/>
          </a:prstGeom>
          <a:noFill/>
          <a:ln>
            <a:noFill/>
          </a:ln>
        </p:spPr>
      </p:pic>
      <p:sp>
        <p:nvSpPr>
          <p:cNvPr id="13" name="Google Shape;13;p55"/>
          <p:cNvSpPr/>
          <p:nvPr/>
        </p:nvSpPr>
        <p:spPr>
          <a:xfrm>
            <a:off x="-117662" y="-13861"/>
            <a:ext cx="6229744" cy="5157361"/>
          </a:xfrm>
          <a:custGeom>
            <a:avLst/>
            <a:gdLst/>
            <a:ahLst/>
            <a:cxnLst/>
            <a:rect l="l" t="t" r="r" b="b"/>
            <a:pathLst>
              <a:path w="9413836" h="7793345" extrusionOk="0">
                <a:moveTo>
                  <a:pt x="0" y="7782776"/>
                </a:moveTo>
                <a:lnTo>
                  <a:pt x="2088" y="0"/>
                </a:lnTo>
                <a:lnTo>
                  <a:pt x="9413836" y="8246"/>
                </a:lnTo>
                <a:lnTo>
                  <a:pt x="7456500" y="7793345"/>
                </a:lnTo>
                <a:lnTo>
                  <a:pt x="0" y="7782776"/>
                </a:lnTo>
                <a:close/>
              </a:path>
            </a:pathLst>
          </a:cu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 name="Google Shape;14;p55"/>
          <p:cNvSpPr txBox="1">
            <a:spLocks noGrp="1"/>
          </p:cNvSpPr>
          <p:nvPr>
            <p:ph type="title"/>
          </p:nvPr>
        </p:nvSpPr>
        <p:spPr>
          <a:xfrm>
            <a:off x="689162" y="1763336"/>
            <a:ext cx="4891368" cy="413286"/>
          </a:xfrm>
          <a:prstGeom prst="rect">
            <a:avLst/>
          </a:prstGeom>
          <a:noFill/>
          <a:ln>
            <a:noFill/>
          </a:ln>
        </p:spPr>
        <p:txBody>
          <a:bodyPr spcFirstLastPara="1" wrap="square" lIns="0" tIns="11525" rIns="0" bIns="0" anchor="ctr" anchorCtr="0">
            <a:spAutoFit/>
          </a:bodyPr>
          <a:lstStyle>
            <a:lvl1pPr lvl="0" algn="l">
              <a:lnSpc>
                <a:spcPct val="90000"/>
              </a:lnSpc>
              <a:spcBef>
                <a:spcPts val="0"/>
              </a:spcBef>
              <a:spcAft>
                <a:spcPts val="0"/>
              </a:spcAft>
              <a:buClr>
                <a:srgbClr val="1A325D"/>
              </a:buClr>
              <a:buSzPts val="2900"/>
              <a:buFont typeface="Avenir"/>
              <a:buNone/>
              <a:defRPr sz="2900">
                <a:solidFill>
                  <a:srgbClr val="1A325D"/>
                </a:solidFill>
                <a:latin typeface="Calibri" panose="020F0502020204030204" pitchFamily="34" charset="0"/>
                <a:ea typeface="Calibri" panose="020F0502020204030204" pitchFamily="34" charset="0"/>
                <a:cs typeface="Calibri" panose="020F0502020204030204" pitchFamily="34" charset="0"/>
                <a:sym typeface="Avenir"/>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15" name="Google Shape;15;p55"/>
          <p:cNvSpPr/>
          <p:nvPr/>
        </p:nvSpPr>
        <p:spPr>
          <a:xfrm>
            <a:off x="-14158" y="3004306"/>
            <a:ext cx="4114800" cy="34636"/>
          </a:xfrm>
          <a:prstGeom prst="rect">
            <a:avLst/>
          </a:prstGeom>
          <a:solidFill>
            <a:srgbClr val="FFCB0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pic>
        <p:nvPicPr>
          <p:cNvPr id="16" name="Google Shape;16;p55" descr="Logo&#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2390" y="330670"/>
            <a:ext cx="2626542" cy="702305"/>
          </a:xfrm>
          <a:prstGeom prst="rect">
            <a:avLst/>
          </a:prstGeom>
          <a:noFill/>
          <a:ln>
            <a:noFill/>
          </a:ln>
        </p:spPr>
      </p:pic>
      <p:sp>
        <p:nvSpPr>
          <p:cNvPr id="17" name="Google Shape;17;p55"/>
          <p:cNvSpPr txBox="1">
            <a:spLocks noGrp="1"/>
          </p:cNvSpPr>
          <p:nvPr>
            <p:ph type="body" idx="1"/>
          </p:nvPr>
        </p:nvSpPr>
        <p:spPr>
          <a:xfrm>
            <a:off x="806824" y="3420459"/>
            <a:ext cx="3109632" cy="183308"/>
          </a:xfrm>
          <a:prstGeom prst="rect">
            <a:avLst/>
          </a:prstGeom>
          <a:noFill/>
          <a:ln>
            <a:noFill/>
          </a:ln>
        </p:spPr>
        <p:txBody>
          <a:bodyPr spcFirstLastPara="1" wrap="square" lIns="60500" tIns="30250" rIns="60500" bIns="30250" anchor="t" anchorCtr="0">
            <a:normAutofit/>
          </a:bodyPr>
          <a:lstStyle>
            <a:lvl1pPr marL="457200" marR="0" lvl="0" indent="-228600" algn="l">
              <a:lnSpc>
                <a:spcPct val="100000"/>
              </a:lnSpc>
              <a:spcBef>
                <a:spcPts val="100"/>
              </a:spcBef>
              <a:spcAft>
                <a:spcPts val="0"/>
              </a:spcAft>
              <a:buClr>
                <a:srgbClr val="2460AD"/>
              </a:buClr>
              <a:buSzPts val="1200"/>
              <a:buFont typeface="Arial"/>
              <a:buNone/>
              <a:defRPr sz="1200" b="1" i="0" u="none" strike="noStrike" cap="none">
                <a:solidFill>
                  <a:srgbClr val="2460AD"/>
                </a:solidFill>
                <a:latin typeface="Arial"/>
                <a:ea typeface="Arial"/>
                <a:cs typeface="Arial"/>
                <a:sym typeface="Arial"/>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
        <p:nvSpPr>
          <p:cNvPr id="18" name="Google Shape;18;p55"/>
          <p:cNvSpPr txBox="1">
            <a:spLocks noGrp="1"/>
          </p:cNvSpPr>
          <p:nvPr>
            <p:ph type="body" idx="2"/>
          </p:nvPr>
        </p:nvSpPr>
        <p:spPr>
          <a:xfrm>
            <a:off x="806824" y="3788289"/>
            <a:ext cx="2350084" cy="181866"/>
          </a:xfrm>
          <a:prstGeom prst="rect">
            <a:avLst/>
          </a:prstGeom>
          <a:noFill/>
          <a:ln w="9525" cap="flat" cmpd="sng">
            <a:solidFill>
              <a:srgbClr val="2460AD"/>
            </a:solidFill>
            <a:prstDash val="solid"/>
            <a:round/>
            <a:headEnd type="none" w="sm" len="sm"/>
            <a:tailEnd type="none" w="sm" len="sm"/>
          </a:ln>
        </p:spPr>
        <p:txBody>
          <a:bodyPr spcFirstLastPara="1" wrap="square" lIns="60500" tIns="30250" rIns="60500" bIns="30250" anchor="t" anchorCtr="0">
            <a:normAutofit/>
          </a:bodyPr>
          <a:lstStyle>
            <a:lvl1pPr marL="457200" marR="0" lvl="0" indent="-228600" algn="l">
              <a:lnSpc>
                <a:spcPct val="100000"/>
              </a:lnSpc>
              <a:spcBef>
                <a:spcPts val="1500"/>
              </a:spcBef>
              <a:spcAft>
                <a:spcPts val="0"/>
              </a:spcAft>
              <a:buClr>
                <a:srgbClr val="2460AD"/>
              </a:buClr>
              <a:buSzPts val="1200"/>
              <a:buFont typeface="Arial"/>
              <a:buNone/>
              <a:defRPr sz="1200" b="0" i="0" u="none" strike="noStrike" cap="none">
                <a:solidFill>
                  <a:srgbClr val="2460AD"/>
                </a:solidFill>
                <a:latin typeface="Arial"/>
                <a:ea typeface="Arial"/>
                <a:cs typeface="Arial"/>
                <a:sym typeface="Arial"/>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Tree>
    <p:extLst>
      <p:ext uri="{BB962C8B-B14F-4D97-AF65-F5344CB8AC3E}">
        <p14:creationId xmlns:p14="http://schemas.microsoft.com/office/powerpoint/2010/main" val="32748247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2 Columns No Images" preserve="1">
  <p:cSld name="2 Columns No Images">
    <p:spTree>
      <p:nvGrpSpPr>
        <p:cNvPr id="1" name="Shape 19"/>
        <p:cNvGrpSpPr/>
        <p:nvPr/>
      </p:nvGrpSpPr>
      <p:grpSpPr>
        <a:xfrm>
          <a:off x="0" y="0"/>
          <a:ext cx="0" cy="0"/>
          <a:chOff x="0" y="0"/>
          <a:chExt cx="0" cy="0"/>
        </a:xfrm>
      </p:grpSpPr>
      <p:sp>
        <p:nvSpPr>
          <p:cNvPr id="20" name="Google Shape;20;p56"/>
          <p:cNvSpPr/>
          <p:nvPr/>
        </p:nvSpPr>
        <p:spPr>
          <a:xfrm>
            <a:off x="0" y="4968586"/>
            <a:ext cx="9144000" cy="174914"/>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23" name="Google Shape;23;p56"/>
          <p:cNvSpPr txBox="1">
            <a:spLocks noGrp="1"/>
          </p:cNvSpPr>
          <p:nvPr>
            <p:ph type="body" idx="1"/>
          </p:nvPr>
        </p:nvSpPr>
        <p:spPr>
          <a:xfrm>
            <a:off x="346364" y="1903723"/>
            <a:ext cx="3747636" cy="2228096"/>
          </a:xfrm>
          <a:prstGeom prst="rect">
            <a:avLst/>
          </a:prstGeom>
          <a:noFill/>
          <a:ln>
            <a:noFill/>
          </a:ln>
        </p:spPr>
        <p:txBody>
          <a:bodyPr spcFirstLastPara="1" wrap="square" lIns="60500" tIns="30250" rIns="60500" bIns="30250" anchor="t" anchorCtr="0">
            <a:normAutofit/>
          </a:bodyPr>
          <a:lstStyle>
            <a:lvl1pPr marL="457200" lvl="0" indent="-273050" algn="l">
              <a:lnSpc>
                <a:spcPct val="90000"/>
              </a:lnSpc>
              <a:spcBef>
                <a:spcPts val="0"/>
              </a:spcBef>
              <a:spcAft>
                <a:spcPts val="0"/>
              </a:spcAft>
              <a:buSzPts val="700"/>
              <a:buChar cha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dirty="0"/>
          </a:p>
        </p:txBody>
      </p:sp>
      <p:sp>
        <p:nvSpPr>
          <p:cNvPr id="24" name="Google Shape;24;p56"/>
          <p:cNvSpPr txBox="1">
            <a:spLocks noGrp="1"/>
          </p:cNvSpPr>
          <p:nvPr>
            <p:ph type="body" idx="2"/>
          </p:nvPr>
        </p:nvSpPr>
        <p:spPr>
          <a:xfrm>
            <a:off x="4639235" y="1903723"/>
            <a:ext cx="3747317" cy="2228096"/>
          </a:xfrm>
          <a:prstGeom prst="rect">
            <a:avLst/>
          </a:prstGeom>
          <a:noFill/>
          <a:ln>
            <a:noFill/>
          </a:ln>
        </p:spPr>
        <p:txBody>
          <a:bodyPr spcFirstLastPara="1" wrap="square" lIns="60500" tIns="30250" rIns="60500" bIns="30250" anchor="t" anchorCtr="0">
            <a:normAutofit/>
          </a:bodyPr>
          <a:lstStyle>
            <a:lvl1pPr marL="457200" lvl="0" indent="-273050" algn="l">
              <a:lnSpc>
                <a:spcPct val="90000"/>
              </a:lnSpc>
              <a:spcBef>
                <a:spcPts val="0"/>
              </a:spcBef>
              <a:spcAft>
                <a:spcPts val="0"/>
              </a:spcAft>
              <a:buSzPts val="700"/>
              <a:buChar cha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
        <p:nvSpPr>
          <p:cNvPr id="25" name="Google Shape;25;p56"/>
          <p:cNvSpPr txBox="1">
            <a:spLocks noGrp="1"/>
          </p:cNvSpPr>
          <p:nvPr>
            <p:ph type="title"/>
          </p:nvPr>
        </p:nvSpPr>
        <p:spPr>
          <a:xfrm>
            <a:off x="611169" y="520401"/>
            <a:ext cx="7887540" cy="562759"/>
          </a:xfrm>
          <a:prstGeom prst="rect">
            <a:avLst/>
          </a:prstGeom>
          <a:noFill/>
          <a:ln>
            <a:noFill/>
          </a:ln>
        </p:spPr>
        <p:txBody>
          <a:bodyPr spcFirstLastPara="1" wrap="square" lIns="60500" tIns="30250" rIns="60500" bIns="30250" anchor="ctr" anchorCtr="0">
            <a:noAutofit/>
          </a:bodyPr>
          <a:lstStyle>
            <a:lvl1pPr lvl="0" algn="l">
              <a:lnSpc>
                <a:spcPct val="90000"/>
              </a:lnSpc>
              <a:spcBef>
                <a:spcPts val="0"/>
              </a:spcBef>
              <a:spcAft>
                <a:spcPts val="0"/>
              </a:spcAft>
              <a:buClr>
                <a:srgbClr val="2460AD"/>
              </a:buClr>
              <a:buSzPts val="1200"/>
              <a:buNone/>
              <a:defRPr>
                <a:latin typeface="Calibri" panose="020F0502020204030204" pitchFamily="34" charset="0"/>
                <a:cs typeface="Calibri" panose="020F0502020204030204" pitchFamily="34" charset="0"/>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26" name="Google Shape;26;p56"/>
          <p:cNvSpPr txBox="1">
            <a:spLocks noGrp="1"/>
          </p:cNvSpPr>
          <p:nvPr>
            <p:ph type="body" idx="3"/>
          </p:nvPr>
        </p:nvSpPr>
        <p:spPr>
          <a:xfrm>
            <a:off x="346364" y="1575861"/>
            <a:ext cx="3753967" cy="282621"/>
          </a:xfrm>
          <a:prstGeom prst="rect">
            <a:avLst/>
          </a:prstGeom>
          <a:noFill/>
          <a:ln>
            <a:noFill/>
          </a:ln>
        </p:spPr>
        <p:txBody>
          <a:bodyPr spcFirstLastPara="1" wrap="square" lIns="60500" tIns="30250" rIns="60500" bIns="30250" anchor="t" anchorCtr="0">
            <a:normAutofit/>
          </a:bodyPr>
          <a:lstStyle>
            <a:lvl1pPr marL="457200" lvl="0" indent="-228600" algn="l">
              <a:lnSpc>
                <a:spcPct val="90000"/>
              </a:lnSpc>
              <a:spcBef>
                <a:spcPts val="0"/>
              </a:spcBef>
              <a:spcAft>
                <a:spcPts val="0"/>
              </a:spcAft>
              <a:buSzPts val="900"/>
              <a:buNone/>
              <a:defRPr sz="1500">
                <a:solidFill>
                  <a:srgbClr val="2460AD"/>
                </a:solidFill>
                <a:latin typeface="Calibri" panose="020F0502020204030204" pitchFamily="34" charset="0"/>
                <a:ea typeface="Calibri" panose="020F0502020204030204" pitchFamily="34" charset="0"/>
                <a:cs typeface="Calibri" panose="020F0502020204030204" pitchFamily="34" charset="0"/>
                <a:sym typeface="Aveni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dirty="0"/>
          </a:p>
        </p:txBody>
      </p:sp>
      <p:sp>
        <p:nvSpPr>
          <p:cNvPr id="27" name="Google Shape;27;p56"/>
          <p:cNvSpPr txBox="1">
            <a:spLocks noGrp="1"/>
          </p:cNvSpPr>
          <p:nvPr>
            <p:ph type="body" idx="4"/>
          </p:nvPr>
        </p:nvSpPr>
        <p:spPr>
          <a:xfrm>
            <a:off x="4632401" y="1575861"/>
            <a:ext cx="3753967" cy="282621"/>
          </a:xfrm>
          <a:prstGeom prst="rect">
            <a:avLst/>
          </a:prstGeom>
          <a:noFill/>
          <a:ln>
            <a:noFill/>
          </a:ln>
        </p:spPr>
        <p:txBody>
          <a:bodyPr spcFirstLastPara="1" wrap="square" lIns="60500" tIns="30250" rIns="60500" bIns="30250" anchor="t" anchorCtr="0">
            <a:normAutofit/>
          </a:bodyPr>
          <a:lstStyle>
            <a:lvl1pPr marL="457200" lvl="0" indent="-228600" algn="l">
              <a:lnSpc>
                <a:spcPct val="90000"/>
              </a:lnSpc>
              <a:spcBef>
                <a:spcPts val="0"/>
              </a:spcBef>
              <a:spcAft>
                <a:spcPts val="0"/>
              </a:spcAft>
              <a:buSzPts val="900"/>
              <a:buNone/>
              <a:defRPr sz="1500">
                <a:solidFill>
                  <a:srgbClr val="2460AD"/>
                </a:solidFill>
                <a:latin typeface="Calibri" panose="020F0502020204030204" pitchFamily="34" charset="0"/>
                <a:ea typeface="Calibri" panose="020F0502020204030204" pitchFamily="34" charset="0"/>
                <a:cs typeface="Calibri" panose="020F0502020204030204" pitchFamily="34" charset="0"/>
                <a:sym typeface="Aveni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dirty="0"/>
          </a:p>
        </p:txBody>
      </p:sp>
      <p:sp>
        <p:nvSpPr>
          <p:cNvPr id="4" name="Slide Number Placeholder 3">
            <a:extLst>
              <a:ext uri="{FF2B5EF4-FFF2-40B4-BE49-F238E27FC236}">
                <a16:creationId xmlns:a16="http://schemas.microsoft.com/office/drawing/2014/main" id="{F864B47F-DF9F-47A6-9327-9BA831BF1A21}"/>
              </a:ext>
            </a:extLst>
          </p:cNvPr>
          <p:cNvSpPr>
            <a:spLocks noGrp="1"/>
          </p:cNvSpPr>
          <p:nvPr>
            <p:ph type="sldNum" idx="10"/>
          </p:nvPr>
        </p:nvSpPr>
        <p:spPr>
          <a:xfrm>
            <a:off x="0" y="4694392"/>
            <a:ext cx="2058030" cy="274194"/>
          </a:xfrm>
        </p:spPr>
        <p:txBody>
          <a:bodyPr/>
          <a:lstStyle>
            <a:lvl1pPr>
              <a:defRPr>
                <a:latin typeface="+mn-lt"/>
              </a:defRPr>
            </a:lvl1pPr>
          </a:lstStyle>
          <a:p>
            <a:fld id="{00000000-1234-1234-1234-123412341234}" type="slidenum">
              <a:rPr lang="en" smtClean="0"/>
              <a:pPr/>
              <a:t>‹#›</a:t>
            </a:fld>
            <a:endParaRPr lang="en" dirty="0"/>
          </a:p>
        </p:txBody>
      </p:sp>
      <p:sp>
        <p:nvSpPr>
          <p:cNvPr id="10" name="Google Shape;22;p56">
            <a:extLst>
              <a:ext uri="{FF2B5EF4-FFF2-40B4-BE49-F238E27FC236}">
                <a16:creationId xmlns:a16="http://schemas.microsoft.com/office/drawing/2014/main" id="{40754957-6CB3-4A42-B793-63BE11838E1F}"/>
              </a:ext>
            </a:extLst>
          </p:cNvPr>
          <p:cNvSpPr/>
          <p:nvPr userDrawn="1"/>
        </p:nvSpPr>
        <p:spPr>
          <a:xfrm>
            <a:off x="346364" y="326208"/>
            <a:ext cx="8472516" cy="438727"/>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42050479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Title 2 Columns Arrows" preserve="1">
  <p:cSld name="Title 2 Columns Arrows">
    <p:bg>
      <p:bgPr>
        <a:solidFill>
          <a:schemeClr val="lt1"/>
        </a:solidFill>
        <a:effectLst/>
      </p:bgPr>
    </p:bg>
    <p:spTree>
      <p:nvGrpSpPr>
        <p:cNvPr id="1" name="Shape 39"/>
        <p:cNvGrpSpPr/>
        <p:nvPr/>
      </p:nvGrpSpPr>
      <p:grpSpPr>
        <a:xfrm>
          <a:off x="0" y="0"/>
          <a:ext cx="0" cy="0"/>
          <a:chOff x="0" y="0"/>
          <a:chExt cx="0" cy="0"/>
        </a:xfrm>
      </p:grpSpPr>
      <p:sp>
        <p:nvSpPr>
          <p:cNvPr id="40" name="Google Shape;40;p58"/>
          <p:cNvSpPr/>
          <p:nvPr/>
        </p:nvSpPr>
        <p:spPr>
          <a:xfrm>
            <a:off x="0" y="4559896"/>
            <a:ext cx="2309" cy="0"/>
          </a:xfrm>
          <a:custGeom>
            <a:avLst/>
            <a:gdLst/>
            <a:ahLst/>
            <a:cxnLst/>
            <a:rect l="l" t="t" r="r" b="b"/>
            <a:pathLst>
              <a:path w="2540" h="120000" extrusionOk="0">
                <a:moveTo>
                  <a:pt x="0" y="0"/>
                </a:moveTo>
                <a:lnTo>
                  <a:pt x="2095" y="0"/>
                </a:lnTo>
              </a:path>
            </a:pathLst>
          </a:custGeom>
          <a:noFill/>
          <a:ln w="12700" cap="flat" cmpd="sng">
            <a:solidFill>
              <a:srgbClr val="2460AD"/>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41" name="Google Shape;41;p58"/>
          <p:cNvSpPr/>
          <p:nvPr/>
        </p:nvSpPr>
        <p:spPr>
          <a:xfrm>
            <a:off x="1035214" y="4651688"/>
            <a:ext cx="0" cy="260537"/>
          </a:xfrm>
          <a:custGeom>
            <a:avLst/>
            <a:gdLst/>
            <a:ahLst/>
            <a:cxnLst/>
            <a:rect l="l" t="t" r="r" b="b"/>
            <a:pathLst>
              <a:path w="120000" h="393700" extrusionOk="0">
                <a:moveTo>
                  <a:pt x="0" y="0"/>
                </a:moveTo>
                <a:lnTo>
                  <a:pt x="0" y="393103"/>
                </a:lnTo>
              </a:path>
            </a:pathLst>
          </a:custGeom>
          <a:solidFill>
            <a:srgbClr val="FEA3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42" name="Google Shape;42;p58"/>
          <p:cNvSpPr/>
          <p:nvPr/>
        </p:nvSpPr>
        <p:spPr>
          <a:xfrm>
            <a:off x="0" y="4968586"/>
            <a:ext cx="9144000" cy="174914"/>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44" name="Google Shape;44;p58"/>
          <p:cNvSpPr txBox="1">
            <a:spLocks noGrp="1"/>
          </p:cNvSpPr>
          <p:nvPr>
            <p:ph type="body" idx="1"/>
          </p:nvPr>
        </p:nvSpPr>
        <p:spPr>
          <a:xfrm>
            <a:off x="611421" y="1744966"/>
            <a:ext cx="3747318" cy="2218765"/>
          </a:xfrm>
          <a:prstGeom prst="rect">
            <a:avLst/>
          </a:prstGeom>
          <a:noFill/>
          <a:ln>
            <a:noFill/>
          </a:ln>
        </p:spPr>
        <p:txBody>
          <a:bodyPr spcFirstLastPara="1" wrap="square" lIns="60500" tIns="30250" rIns="60500" bIns="30250" anchor="t" anchorCtr="0">
            <a:normAutofit/>
          </a:bodyPr>
          <a:lstStyle>
            <a:lvl1pPr marL="457200" lvl="0" indent="-273050" algn="l">
              <a:lnSpc>
                <a:spcPct val="90000"/>
              </a:lnSpc>
              <a:spcBef>
                <a:spcPts val="0"/>
              </a:spcBef>
              <a:spcAft>
                <a:spcPts val="0"/>
              </a:spcAft>
              <a:buSzPts val="700"/>
              <a:buChar cha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
        <p:nvSpPr>
          <p:cNvPr id="45" name="Google Shape;45;p58"/>
          <p:cNvSpPr txBox="1">
            <a:spLocks noGrp="1"/>
          </p:cNvSpPr>
          <p:nvPr>
            <p:ph type="body" idx="2"/>
          </p:nvPr>
        </p:nvSpPr>
        <p:spPr>
          <a:xfrm>
            <a:off x="4785123" y="1744966"/>
            <a:ext cx="3747318" cy="1512794"/>
          </a:xfrm>
          <a:prstGeom prst="rect">
            <a:avLst/>
          </a:prstGeom>
          <a:noFill/>
          <a:ln>
            <a:noFill/>
          </a:ln>
        </p:spPr>
        <p:txBody>
          <a:bodyPr spcFirstLastPara="1" wrap="square" lIns="60500" tIns="30250" rIns="60500" bIns="30250" anchor="t" anchorCtr="0">
            <a:normAutofit/>
          </a:bodyPr>
          <a:lstStyle>
            <a:lvl1pPr marL="457200" lvl="0" indent="-273050" algn="l">
              <a:lnSpc>
                <a:spcPct val="90000"/>
              </a:lnSpc>
              <a:spcBef>
                <a:spcPts val="0"/>
              </a:spcBef>
              <a:spcAft>
                <a:spcPts val="0"/>
              </a:spcAft>
              <a:buSzPts val="700"/>
              <a:buChar cha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
        <p:nvSpPr>
          <p:cNvPr id="46" name="Google Shape;46;p58"/>
          <p:cNvSpPr txBox="1">
            <a:spLocks noGrp="1"/>
          </p:cNvSpPr>
          <p:nvPr>
            <p:ph type="title"/>
          </p:nvPr>
        </p:nvSpPr>
        <p:spPr>
          <a:xfrm>
            <a:off x="611169" y="520401"/>
            <a:ext cx="7887540" cy="562759"/>
          </a:xfrm>
          <a:prstGeom prst="rect">
            <a:avLst/>
          </a:prstGeom>
          <a:noFill/>
          <a:ln>
            <a:noFill/>
          </a:ln>
        </p:spPr>
        <p:txBody>
          <a:bodyPr spcFirstLastPara="1" wrap="square" lIns="60500" tIns="30250" rIns="60500" bIns="30250" anchor="ctr" anchorCtr="0">
            <a:noAutofit/>
          </a:bodyPr>
          <a:lstStyle>
            <a:lvl1pPr lvl="0" algn="l">
              <a:lnSpc>
                <a:spcPct val="90000"/>
              </a:lnSpc>
              <a:spcBef>
                <a:spcPts val="0"/>
              </a:spcBef>
              <a:spcAft>
                <a:spcPts val="0"/>
              </a:spcAft>
              <a:buClr>
                <a:srgbClr val="2460AD"/>
              </a:buClr>
              <a:buSzPts val="1200"/>
              <a:buNone/>
              <a:defRPr>
                <a:latin typeface="Calibri" panose="020F0502020204030204" pitchFamily="34" charset="0"/>
                <a:cs typeface="Calibri" panose="020F0502020204030204" pitchFamily="34" charset="0"/>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47" name="Google Shape;47;p58"/>
          <p:cNvSpPr txBox="1">
            <a:spLocks noGrp="1"/>
          </p:cNvSpPr>
          <p:nvPr>
            <p:ph type="body" idx="3"/>
          </p:nvPr>
        </p:nvSpPr>
        <p:spPr>
          <a:xfrm>
            <a:off x="604772" y="1379697"/>
            <a:ext cx="3753967" cy="282621"/>
          </a:xfrm>
          <a:prstGeom prst="rect">
            <a:avLst/>
          </a:prstGeom>
          <a:noFill/>
          <a:ln>
            <a:noFill/>
          </a:ln>
        </p:spPr>
        <p:txBody>
          <a:bodyPr spcFirstLastPara="1" wrap="square" lIns="60500" tIns="30250" rIns="60500" bIns="30250" anchor="t" anchorCtr="0">
            <a:normAutofit/>
          </a:bodyPr>
          <a:lstStyle>
            <a:lvl1pPr marL="457200" lvl="0" indent="-228600" algn="l">
              <a:lnSpc>
                <a:spcPct val="90000"/>
              </a:lnSpc>
              <a:spcBef>
                <a:spcPts val="0"/>
              </a:spcBef>
              <a:spcAft>
                <a:spcPts val="0"/>
              </a:spcAft>
              <a:buSzPts val="900"/>
              <a:buNone/>
              <a:defRPr sz="1500">
                <a:solidFill>
                  <a:srgbClr val="2460AD"/>
                </a:solidFill>
                <a:latin typeface="Calibri" panose="020F0502020204030204" pitchFamily="34" charset="0"/>
                <a:ea typeface="Calibri" panose="020F0502020204030204" pitchFamily="34" charset="0"/>
                <a:cs typeface="Calibri" panose="020F0502020204030204" pitchFamily="34" charset="0"/>
                <a:sym typeface="Aveni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dirty="0"/>
          </a:p>
        </p:txBody>
      </p:sp>
      <p:sp>
        <p:nvSpPr>
          <p:cNvPr id="48" name="Google Shape;48;p58"/>
          <p:cNvSpPr txBox="1">
            <a:spLocks noGrp="1"/>
          </p:cNvSpPr>
          <p:nvPr>
            <p:ph type="body" idx="4"/>
          </p:nvPr>
        </p:nvSpPr>
        <p:spPr>
          <a:xfrm>
            <a:off x="4773706" y="1379697"/>
            <a:ext cx="3753968" cy="282621"/>
          </a:xfrm>
          <a:prstGeom prst="rect">
            <a:avLst/>
          </a:prstGeom>
          <a:noFill/>
          <a:ln>
            <a:noFill/>
          </a:ln>
        </p:spPr>
        <p:txBody>
          <a:bodyPr spcFirstLastPara="1" wrap="square" lIns="60500" tIns="30250" rIns="60500" bIns="30250" anchor="t" anchorCtr="0">
            <a:normAutofit/>
          </a:bodyPr>
          <a:lstStyle>
            <a:lvl1pPr marL="457200" lvl="0" indent="-228600" algn="l">
              <a:lnSpc>
                <a:spcPct val="90000"/>
              </a:lnSpc>
              <a:spcBef>
                <a:spcPts val="0"/>
              </a:spcBef>
              <a:spcAft>
                <a:spcPts val="0"/>
              </a:spcAft>
              <a:buSzPts val="900"/>
              <a:buNone/>
              <a:defRPr sz="1500">
                <a:solidFill>
                  <a:srgbClr val="2460AD"/>
                </a:solidFill>
                <a:latin typeface="Calibri" panose="020F0502020204030204" pitchFamily="34" charset="0"/>
                <a:ea typeface="Calibri" panose="020F0502020204030204" pitchFamily="34" charset="0"/>
                <a:cs typeface="Calibri" panose="020F0502020204030204" pitchFamily="34" charset="0"/>
                <a:sym typeface="Aveni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dirty="0"/>
          </a:p>
        </p:txBody>
      </p:sp>
      <p:sp>
        <p:nvSpPr>
          <p:cNvPr id="2" name="Slide Number Placeholder 1">
            <a:extLst>
              <a:ext uri="{FF2B5EF4-FFF2-40B4-BE49-F238E27FC236}">
                <a16:creationId xmlns:a16="http://schemas.microsoft.com/office/drawing/2014/main" id="{3B7AA7A0-A269-48AF-8B85-91AA446153BB}"/>
              </a:ext>
            </a:extLst>
          </p:cNvPr>
          <p:cNvSpPr>
            <a:spLocks noGrp="1"/>
          </p:cNvSpPr>
          <p:nvPr>
            <p:ph type="sldNum" idx="10"/>
          </p:nvPr>
        </p:nvSpPr>
        <p:spPr>
          <a:xfrm>
            <a:off x="6199" y="4705176"/>
            <a:ext cx="2058030" cy="274194"/>
          </a:xfrm>
        </p:spPr>
        <p:txBody>
          <a:bodyPr/>
          <a:lstStyle>
            <a:lvl1pPr>
              <a:defRPr>
                <a:latin typeface="+mn-lt"/>
              </a:defRPr>
            </a:lvl1pPr>
          </a:lstStyle>
          <a:p>
            <a:fld id="{00000000-1234-1234-1234-123412341234}" type="slidenum">
              <a:rPr lang="en" smtClean="0"/>
              <a:pPr/>
              <a:t>‹#›</a:t>
            </a:fld>
            <a:endParaRPr lang="en" dirty="0"/>
          </a:p>
        </p:txBody>
      </p:sp>
      <p:sp>
        <p:nvSpPr>
          <p:cNvPr id="11" name="Google Shape;22;p56">
            <a:extLst>
              <a:ext uri="{FF2B5EF4-FFF2-40B4-BE49-F238E27FC236}">
                <a16:creationId xmlns:a16="http://schemas.microsoft.com/office/drawing/2014/main" id="{83E85888-5B0B-4A88-A9E9-935255DDDE91}"/>
              </a:ext>
            </a:extLst>
          </p:cNvPr>
          <p:cNvSpPr/>
          <p:nvPr userDrawn="1"/>
        </p:nvSpPr>
        <p:spPr>
          <a:xfrm>
            <a:off x="346364" y="326208"/>
            <a:ext cx="8472516" cy="438727"/>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5741629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Divider Slide" preserve="1">
  <p:cSld name="Divider Slide">
    <p:spTree>
      <p:nvGrpSpPr>
        <p:cNvPr id="1" name="Shape 49"/>
        <p:cNvGrpSpPr/>
        <p:nvPr/>
      </p:nvGrpSpPr>
      <p:grpSpPr>
        <a:xfrm>
          <a:off x="0" y="0"/>
          <a:ext cx="0" cy="0"/>
          <a:chOff x="0" y="0"/>
          <a:chExt cx="0" cy="0"/>
        </a:xfrm>
      </p:grpSpPr>
      <p:pic>
        <p:nvPicPr>
          <p:cNvPr id="50" name="Google Shape;50;p59"/>
          <p:cNvPicPr preferRelativeResize="0"/>
          <p:nvPr/>
        </p:nvPicPr>
        <p:blipFill rotWithShape="1">
          <a:blip r:embed="rId2" cstate="screen">
            <a:alphaModFix amt="56000"/>
            <a:extLst>
              <a:ext uri="{28A0092B-C50C-407E-A947-70E740481C1C}">
                <a14:useLocalDpi xmlns:a14="http://schemas.microsoft.com/office/drawing/2010/main"/>
              </a:ext>
            </a:extLst>
          </a:blip>
          <a:srcRect/>
          <a:stretch/>
        </p:blipFill>
        <p:spPr>
          <a:xfrm>
            <a:off x="2" y="0"/>
            <a:ext cx="9143999" cy="5143499"/>
          </a:xfrm>
          <a:prstGeom prst="rect">
            <a:avLst/>
          </a:prstGeom>
          <a:noFill/>
          <a:ln>
            <a:noFill/>
          </a:ln>
        </p:spPr>
      </p:pic>
      <p:sp>
        <p:nvSpPr>
          <p:cNvPr id="51" name="Google Shape;51;p59"/>
          <p:cNvSpPr txBox="1">
            <a:spLocks noGrp="1"/>
          </p:cNvSpPr>
          <p:nvPr>
            <p:ph type="title"/>
          </p:nvPr>
        </p:nvSpPr>
        <p:spPr>
          <a:xfrm>
            <a:off x="623454" y="2303378"/>
            <a:ext cx="7920705" cy="633859"/>
          </a:xfrm>
          <a:prstGeom prst="rect">
            <a:avLst/>
          </a:prstGeom>
          <a:noFill/>
          <a:ln>
            <a:noFill/>
          </a:ln>
        </p:spPr>
        <p:txBody>
          <a:bodyPr spcFirstLastPara="1" wrap="square" lIns="0" tIns="11525" rIns="0" bIns="0" anchor="ctr" anchorCtr="0">
            <a:spAutoFit/>
          </a:bodyPr>
          <a:lstStyle>
            <a:lvl1pPr lvl="0" algn="ctr">
              <a:lnSpc>
                <a:spcPct val="90000"/>
              </a:lnSpc>
              <a:spcBef>
                <a:spcPts val="100"/>
              </a:spcBef>
              <a:spcAft>
                <a:spcPts val="0"/>
              </a:spcAft>
              <a:buClr>
                <a:srgbClr val="2460AD"/>
              </a:buClr>
              <a:buSzPts val="4400"/>
              <a:buFont typeface="Avenir"/>
              <a:buNone/>
              <a:defRPr sz="4400" b="1" i="0">
                <a:solidFill>
                  <a:srgbClr val="2460AD"/>
                </a:solidFill>
                <a:latin typeface="Calibri" panose="020F0502020204030204" pitchFamily="34" charset="0"/>
                <a:ea typeface="Calibri" panose="020F0502020204030204" pitchFamily="34" charset="0"/>
                <a:cs typeface="Calibri" panose="020F0502020204030204" pitchFamily="34" charset="0"/>
                <a:sym typeface="Avenir"/>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pic>
        <p:nvPicPr>
          <p:cNvPr id="52" name="Google Shape;52;p5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2361" y="252132"/>
            <a:ext cx="1794914" cy="479938"/>
          </a:xfrm>
          <a:prstGeom prst="rect">
            <a:avLst/>
          </a:prstGeom>
          <a:noFill/>
          <a:ln>
            <a:noFill/>
          </a:ln>
        </p:spPr>
      </p:pic>
      <p:sp>
        <p:nvSpPr>
          <p:cNvPr id="53" name="Google Shape;53;p59"/>
          <p:cNvSpPr/>
          <p:nvPr/>
        </p:nvSpPr>
        <p:spPr>
          <a:xfrm>
            <a:off x="0" y="4968586"/>
            <a:ext cx="9144000" cy="174914"/>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2" name="Slide Number Placeholder 1">
            <a:extLst>
              <a:ext uri="{FF2B5EF4-FFF2-40B4-BE49-F238E27FC236}">
                <a16:creationId xmlns:a16="http://schemas.microsoft.com/office/drawing/2014/main" id="{4E14D529-355E-4255-AD47-B7B429CFD63B}"/>
              </a:ext>
            </a:extLst>
          </p:cNvPr>
          <p:cNvSpPr>
            <a:spLocks noGrp="1"/>
          </p:cNvSpPr>
          <p:nvPr>
            <p:ph type="sldNum" idx="10"/>
          </p:nvPr>
        </p:nvSpPr>
        <p:spPr>
          <a:xfrm>
            <a:off x="-1" y="4694392"/>
            <a:ext cx="2058030" cy="274194"/>
          </a:xfrm>
        </p:spPr>
        <p:txBody>
          <a:bodyPr/>
          <a:lstStyle>
            <a:lvl1pPr>
              <a:defRPr>
                <a:latin typeface="+mn-lt"/>
              </a:defRPr>
            </a:lvl1pPr>
          </a:lstStyle>
          <a:p>
            <a:fld id="{00000000-1234-1234-1234-123412341234}" type="slidenum">
              <a:rPr lang="en" smtClean="0"/>
              <a:pPr/>
              <a:t>‹#›</a:t>
            </a:fld>
            <a:endParaRPr lang="en" dirty="0"/>
          </a:p>
        </p:txBody>
      </p:sp>
    </p:spTree>
    <p:extLst>
      <p:ext uri="{BB962C8B-B14F-4D97-AF65-F5344CB8AC3E}">
        <p14:creationId xmlns:p14="http://schemas.microsoft.com/office/powerpoint/2010/main" val="7548299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Slide header for longer titles" preserve="1">
  <p:cSld name="Slide header for longer titles">
    <p:spTree>
      <p:nvGrpSpPr>
        <p:cNvPr id="1" name="Shape 61"/>
        <p:cNvGrpSpPr/>
        <p:nvPr/>
      </p:nvGrpSpPr>
      <p:grpSpPr>
        <a:xfrm>
          <a:off x="0" y="0"/>
          <a:ext cx="0" cy="0"/>
          <a:chOff x="0" y="0"/>
          <a:chExt cx="0" cy="0"/>
        </a:xfrm>
      </p:grpSpPr>
      <p:sp>
        <p:nvSpPr>
          <p:cNvPr id="63" name="Google Shape;63;p61"/>
          <p:cNvSpPr/>
          <p:nvPr/>
        </p:nvSpPr>
        <p:spPr>
          <a:xfrm>
            <a:off x="0" y="4968586"/>
            <a:ext cx="9144000" cy="174914"/>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65" name="Google Shape;65;p61"/>
          <p:cNvSpPr txBox="1">
            <a:spLocks noGrp="1"/>
          </p:cNvSpPr>
          <p:nvPr>
            <p:ph type="body" idx="1"/>
          </p:nvPr>
        </p:nvSpPr>
        <p:spPr>
          <a:xfrm>
            <a:off x="611169" y="1303734"/>
            <a:ext cx="7986822" cy="2755873"/>
          </a:xfrm>
          <a:prstGeom prst="rect">
            <a:avLst/>
          </a:prstGeom>
          <a:noFill/>
          <a:ln>
            <a:noFill/>
          </a:ln>
        </p:spPr>
        <p:txBody>
          <a:bodyPr spcFirstLastPara="1" wrap="square" lIns="60500" tIns="30250" rIns="60500" bIns="30250" anchor="t" anchorCtr="0">
            <a:normAutofit/>
          </a:bodyPr>
          <a:lstStyle>
            <a:lvl1pPr marL="457200" lvl="0" indent="-273050" algn="l">
              <a:lnSpc>
                <a:spcPct val="90000"/>
              </a:lnSpc>
              <a:spcBef>
                <a:spcPts val="0"/>
              </a:spcBef>
              <a:spcAft>
                <a:spcPts val="0"/>
              </a:spcAft>
              <a:buSzPts val="700"/>
              <a:buChar cha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
        <p:nvSpPr>
          <p:cNvPr id="66" name="Google Shape;66;p61"/>
          <p:cNvSpPr txBox="1">
            <a:spLocks noGrp="1"/>
          </p:cNvSpPr>
          <p:nvPr>
            <p:ph type="title"/>
          </p:nvPr>
        </p:nvSpPr>
        <p:spPr>
          <a:xfrm>
            <a:off x="611169" y="520401"/>
            <a:ext cx="7887540" cy="562759"/>
          </a:xfrm>
          <a:prstGeom prst="rect">
            <a:avLst/>
          </a:prstGeom>
          <a:noFill/>
          <a:ln>
            <a:noFill/>
          </a:ln>
        </p:spPr>
        <p:txBody>
          <a:bodyPr spcFirstLastPara="1" wrap="square" lIns="60500" tIns="30250" rIns="60500" bIns="30250" anchor="ctr" anchorCtr="0">
            <a:noAutofit/>
          </a:bodyPr>
          <a:lstStyle>
            <a:lvl1pPr lvl="0" algn="l">
              <a:lnSpc>
                <a:spcPct val="90000"/>
              </a:lnSpc>
              <a:spcBef>
                <a:spcPts val="0"/>
              </a:spcBef>
              <a:spcAft>
                <a:spcPts val="0"/>
              </a:spcAft>
              <a:buClr>
                <a:srgbClr val="2460AD"/>
              </a:buClr>
              <a:buSzPts val="2400"/>
              <a:buFont typeface="Avenir"/>
              <a:buNone/>
              <a:defRPr sz="2400">
                <a:latin typeface="Calibri" panose="020F0502020204030204" pitchFamily="34" charset="0"/>
                <a:cs typeface="Calibri" panose="020F0502020204030204" pitchFamily="34" charset="0"/>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3" name="Slide Number Placeholder 2">
            <a:extLst>
              <a:ext uri="{FF2B5EF4-FFF2-40B4-BE49-F238E27FC236}">
                <a16:creationId xmlns:a16="http://schemas.microsoft.com/office/drawing/2014/main" id="{C4B366FD-F975-40EF-A693-60F80572DCC4}"/>
              </a:ext>
            </a:extLst>
          </p:cNvPr>
          <p:cNvSpPr>
            <a:spLocks noGrp="1"/>
          </p:cNvSpPr>
          <p:nvPr>
            <p:ph type="sldNum" idx="10"/>
          </p:nvPr>
        </p:nvSpPr>
        <p:spPr>
          <a:xfrm>
            <a:off x="0" y="4694392"/>
            <a:ext cx="2058030" cy="274194"/>
          </a:xfrm>
        </p:spPr>
        <p:txBody>
          <a:bodyPr/>
          <a:lstStyle>
            <a:lvl1pPr>
              <a:defRPr>
                <a:latin typeface="+mn-lt"/>
              </a:defRPr>
            </a:lvl1pPr>
          </a:lstStyle>
          <a:p>
            <a:fld id="{00000000-1234-1234-1234-123412341234}" type="slidenum">
              <a:rPr lang="en" smtClean="0"/>
              <a:pPr/>
              <a:t>‹#›</a:t>
            </a:fld>
            <a:endParaRPr lang="en" dirty="0"/>
          </a:p>
        </p:txBody>
      </p:sp>
      <p:sp>
        <p:nvSpPr>
          <p:cNvPr id="7" name="Google Shape;22;p56">
            <a:extLst>
              <a:ext uri="{FF2B5EF4-FFF2-40B4-BE49-F238E27FC236}">
                <a16:creationId xmlns:a16="http://schemas.microsoft.com/office/drawing/2014/main" id="{1D86375B-50E1-4BBB-A728-84F1F248AD70}"/>
              </a:ext>
            </a:extLst>
          </p:cNvPr>
          <p:cNvSpPr/>
          <p:nvPr userDrawn="1"/>
        </p:nvSpPr>
        <p:spPr>
          <a:xfrm>
            <a:off x="346364" y="326208"/>
            <a:ext cx="8472516" cy="438727"/>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911983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2 Columns Arrows">
  <p:cSld name="Title 2 Columns Arrows">
    <p:bg>
      <p:bgPr>
        <a:solidFill>
          <a:schemeClr val="lt1"/>
        </a:solidFill>
        <a:effectLst/>
      </p:bgPr>
    </p:bg>
    <p:spTree>
      <p:nvGrpSpPr>
        <p:cNvPr id="1" name="Shape 39"/>
        <p:cNvGrpSpPr/>
        <p:nvPr/>
      </p:nvGrpSpPr>
      <p:grpSpPr>
        <a:xfrm>
          <a:off x="0" y="0"/>
          <a:ext cx="0" cy="0"/>
          <a:chOff x="0" y="0"/>
          <a:chExt cx="0" cy="0"/>
        </a:xfrm>
      </p:grpSpPr>
      <p:sp>
        <p:nvSpPr>
          <p:cNvPr id="40" name="Google Shape;40;p58"/>
          <p:cNvSpPr/>
          <p:nvPr/>
        </p:nvSpPr>
        <p:spPr>
          <a:xfrm>
            <a:off x="0" y="4559896"/>
            <a:ext cx="2309" cy="0"/>
          </a:xfrm>
          <a:custGeom>
            <a:avLst/>
            <a:gdLst/>
            <a:ahLst/>
            <a:cxnLst/>
            <a:rect l="l" t="t" r="r" b="b"/>
            <a:pathLst>
              <a:path w="2540" h="120000" extrusionOk="0">
                <a:moveTo>
                  <a:pt x="0" y="0"/>
                </a:moveTo>
                <a:lnTo>
                  <a:pt x="2095" y="0"/>
                </a:lnTo>
              </a:path>
            </a:pathLst>
          </a:custGeom>
          <a:noFill/>
          <a:ln w="12700" cap="flat" cmpd="sng">
            <a:solidFill>
              <a:srgbClr val="2460AD"/>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41" name="Google Shape;41;p58"/>
          <p:cNvSpPr/>
          <p:nvPr/>
        </p:nvSpPr>
        <p:spPr>
          <a:xfrm>
            <a:off x="1035214" y="4651688"/>
            <a:ext cx="0" cy="260537"/>
          </a:xfrm>
          <a:custGeom>
            <a:avLst/>
            <a:gdLst/>
            <a:ahLst/>
            <a:cxnLst/>
            <a:rect l="l" t="t" r="r" b="b"/>
            <a:pathLst>
              <a:path w="120000" h="393700" extrusionOk="0">
                <a:moveTo>
                  <a:pt x="0" y="0"/>
                </a:moveTo>
                <a:lnTo>
                  <a:pt x="0" y="393103"/>
                </a:lnTo>
              </a:path>
            </a:pathLst>
          </a:custGeom>
          <a:solidFill>
            <a:srgbClr val="FEA3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42" name="Google Shape;42;p58"/>
          <p:cNvSpPr/>
          <p:nvPr/>
        </p:nvSpPr>
        <p:spPr>
          <a:xfrm>
            <a:off x="0" y="4968586"/>
            <a:ext cx="9144000" cy="174914"/>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44" name="Google Shape;44;p58"/>
          <p:cNvSpPr txBox="1">
            <a:spLocks noGrp="1"/>
          </p:cNvSpPr>
          <p:nvPr>
            <p:ph type="body" idx="1"/>
          </p:nvPr>
        </p:nvSpPr>
        <p:spPr>
          <a:xfrm>
            <a:off x="611421" y="1744966"/>
            <a:ext cx="3747318" cy="2218765"/>
          </a:xfrm>
          <a:prstGeom prst="rect">
            <a:avLst/>
          </a:prstGeom>
          <a:noFill/>
          <a:ln>
            <a:noFill/>
          </a:ln>
        </p:spPr>
        <p:txBody>
          <a:bodyPr spcFirstLastPara="1" wrap="square" lIns="60500" tIns="30250" rIns="60500" bIns="30250" anchor="t" anchorCtr="0">
            <a:normAutofit/>
          </a:bodyPr>
          <a:lstStyle>
            <a:lvl1pPr marL="457200" lvl="0" indent="-273050" algn="l">
              <a:lnSpc>
                <a:spcPct val="90000"/>
              </a:lnSpc>
              <a:spcBef>
                <a:spcPts val="0"/>
              </a:spcBef>
              <a:spcAft>
                <a:spcPts val="0"/>
              </a:spcAft>
              <a:buSzPts val="700"/>
              <a:buChar cha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
        <p:nvSpPr>
          <p:cNvPr id="45" name="Google Shape;45;p58"/>
          <p:cNvSpPr txBox="1">
            <a:spLocks noGrp="1"/>
          </p:cNvSpPr>
          <p:nvPr>
            <p:ph type="body" idx="2"/>
          </p:nvPr>
        </p:nvSpPr>
        <p:spPr>
          <a:xfrm>
            <a:off x="4785123" y="1744966"/>
            <a:ext cx="3747318" cy="1512794"/>
          </a:xfrm>
          <a:prstGeom prst="rect">
            <a:avLst/>
          </a:prstGeom>
          <a:noFill/>
          <a:ln>
            <a:noFill/>
          </a:ln>
        </p:spPr>
        <p:txBody>
          <a:bodyPr spcFirstLastPara="1" wrap="square" lIns="60500" tIns="30250" rIns="60500" bIns="30250" anchor="t" anchorCtr="0">
            <a:normAutofit/>
          </a:bodyPr>
          <a:lstStyle>
            <a:lvl1pPr marL="457200" lvl="0" indent="-273050" algn="l">
              <a:lnSpc>
                <a:spcPct val="90000"/>
              </a:lnSpc>
              <a:spcBef>
                <a:spcPts val="0"/>
              </a:spcBef>
              <a:spcAft>
                <a:spcPts val="0"/>
              </a:spcAft>
              <a:buSzPts val="700"/>
              <a:buChar cha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
        <p:nvSpPr>
          <p:cNvPr id="46" name="Google Shape;46;p58"/>
          <p:cNvSpPr txBox="1">
            <a:spLocks noGrp="1"/>
          </p:cNvSpPr>
          <p:nvPr>
            <p:ph type="title"/>
          </p:nvPr>
        </p:nvSpPr>
        <p:spPr>
          <a:xfrm>
            <a:off x="611169" y="520401"/>
            <a:ext cx="7887540" cy="562759"/>
          </a:xfrm>
          <a:prstGeom prst="rect">
            <a:avLst/>
          </a:prstGeom>
          <a:noFill/>
          <a:ln>
            <a:noFill/>
          </a:ln>
        </p:spPr>
        <p:txBody>
          <a:bodyPr spcFirstLastPara="1" wrap="square" lIns="60500" tIns="30250" rIns="60500" bIns="30250" anchor="ctr" anchorCtr="0">
            <a:noAutofit/>
          </a:bodyPr>
          <a:lstStyle>
            <a:lvl1pPr lvl="0" algn="l">
              <a:lnSpc>
                <a:spcPct val="90000"/>
              </a:lnSpc>
              <a:spcBef>
                <a:spcPts val="0"/>
              </a:spcBef>
              <a:spcAft>
                <a:spcPts val="0"/>
              </a:spcAft>
              <a:buClr>
                <a:srgbClr val="2460AD"/>
              </a:buClr>
              <a:buSzPts val="1200"/>
              <a:buNone/>
              <a:defRPr>
                <a:latin typeface="Calibri" panose="020F0502020204030204" pitchFamily="34" charset="0"/>
                <a:cs typeface="Calibri" panose="020F0502020204030204" pitchFamily="34" charset="0"/>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47" name="Google Shape;47;p58"/>
          <p:cNvSpPr txBox="1">
            <a:spLocks noGrp="1"/>
          </p:cNvSpPr>
          <p:nvPr>
            <p:ph type="body" idx="3"/>
          </p:nvPr>
        </p:nvSpPr>
        <p:spPr>
          <a:xfrm>
            <a:off x="604772" y="1379697"/>
            <a:ext cx="3753967" cy="282621"/>
          </a:xfrm>
          <a:prstGeom prst="rect">
            <a:avLst/>
          </a:prstGeom>
          <a:noFill/>
          <a:ln>
            <a:noFill/>
          </a:ln>
        </p:spPr>
        <p:txBody>
          <a:bodyPr spcFirstLastPara="1" wrap="square" lIns="60500" tIns="30250" rIns="60500" bIns="30250" anchor="t" anchorCtr="0">
            <a:normAutofit/>
          </a:bodyPr>
          <a:lstStyle>
            <a:lvl1pPr marL="457200" lvl="0" indent="-228600" algn="l">
              <a:lnSpc>
                <a:spcPct val="90000"/>
              </a:lnSpc>
              <a:spcBef>
                <a:spcPts val="0"/>
              </a:spcBef>
              <a:spcAft>
                <a:spcPts val="0"/>
              </a:spcAft>
              <a:buSzPts val="900"/>
              <a:buNone/>
              <a:defRPr sz="1500">
                <a:solidFill>
                  <a:srgbClr val="2460AD"/>
                </a:solidFill>
                <a:latin typeface="Calibri" panose="020F0502020204030204" pitchFamily="34" charset="0"/>
                <a:ea typeface="Calibri" panose="020F0502020204030204" pitchFamily="34" charset="0"/>
                <a:cs typeface="Calibri" panose="020F0502020204030204" pitchFamily="34" charset="0"/>
                <a:sym typeface="Aveni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dirty="0"/>
          </a:p>
        </p:txBody>
      </p:sp>
      <p:sp>
        <p:nvSpPr>
          <p:cNvPr id="48" name="Google Shape;48;p58"/>
          <p:cNvSpPr txBox="1">
            <a:spLocks noGrp="1"/>
          </p:cNvSpPr>
          <p:nvPr>
            <p:ph type="body" idx="4"/>
          </p:nvPr>
        </p:nvSpPr>
        <p:spPr>
          <a:xfrm>
            <a:off x="4773706" y="1379697"/>
            <a:ext cx="3753968" cy="282621"/>
          </a:xfrm>
          <a:prstGeom prst="rect">
            <a:avLst/>
          </a:prstGeom>
          <a:noFill/>
          <a:ln>
            <a:noFill/>
          </a:ln>
        </p:spPr>
        <p:txBody>
          <a:bodyPr spcFirstLastPara="1" wrap="square" lIns="60500" tIns="30250" rIns="60500" bIns="30250" anchor="t" anchorCtr="0">
            <a:normAutofit/>
          </a:bodyPr>
          <a:lstStyle>
            <a:lvl1pPr marL="457200" lvl="0" indent="-228600" algn="l">
              <a:lnSpc>
                <a:spcPct val="90000"/>
              </a:lnSpc>
              <a:spcBef>
                <a:spcPts val="0"/>
              </a:spcBef>
              <a:spcAft>
                <a:spcPts val="0"/>
              </a:spcAft>
              <a:buSzPts val="900"/>
              <a:buNone/>
              <a:defRPr sz="1500">
                <a:solidFill>
                  <a:srgbClr val="2460AD"/>
                </a:solidFill>
                <a:latin typeface="Calibri" panose="020F0502020204030204" pitchFamily="34" charset="0"/>
                <a:ea typeface="Calibri" panose="020F0502020204030204" pitchFamily="34" charset="0"/>
                <a:cs typeface="Calibri" panose="020F0502020204030204" pitchFamily="34" charset="0"/>
                <a:sym typeface="Aveni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dirty="0"/>
          </a:p>
        </p:txBody>
      </p:sp>
      <p:sp>
        <p:nvSpPr>
          <p:cNvPr id="2" name="Slide Number Placeholder 1">
            <a:extLst>
              <a:ext uri="{FF2B5EF4-FFF2-40B4-BE49-F238E27FC236}">
                <a16:creationId xmlns:a16="http://schemas.microsoft.com/office/drawing/2014/main" id="{3B7AA7A0-A269-48AF-8B85-91AA446153BB}"/>
              </a:ext>
            </a:extLst>
          </p:cNvPr>
          <p:cNvSpPr>
            <a:spLocks noGrp="1"/>
          </p:cNvSpPr>
          <p:nvPr>
            <p:ph type="sldNum" idx="10"/>
          </p:nvPr>
        </p:nvSpPr>
        <p:spPr>
          <a:xfrm>
            <a:off x="6199" y="4705176"/>
            <a:ext cx="2058030" cy="274194"/>
          </a:xfrm>
        </p:spPr>
        <p:txBody>
          <a:bodyPr/>
          <a:lstStyle>
            <a:lvl1pPr>
              <a:defRPr>
                <a:latin typeface="+mn-lt"/>
              </a:defRPr>
            </a:lvl1pPr>
          </a:lstStyle>
          <a:p>
            <a:fld id="{00000000-1234-1234-1234-123412341234}" type="slidenum">
              <a:rPr lang="en" smtClean="0"/>
              <a:pPr/>
              <a:t>‹#›</a:t>
            </a:fld>
            <a:endParaRPr lang="en" dirty="0"/>
          </a:p>
        </p:txBody>
      </p:sp>
      <p:sp>
        <p:nvSpPr>
          <p:cNvPr id="11" name="Google Shape;22;p56">
            <a:extLst>
              <a:ext uri="{FF2B5EF4-FFF2-40B4-BE49-F238E27FC236}">
                <a16:creationId xmlns:a16="http://schemas.microsoft.com/office/drawing/2014/main" id="{3EF43E3A-04D3-4CAD-B0EA-21454D021490}"/>
              </a:ext>
            </a:extLst>
          </p:cNvPr>
          <p:cNvSpPr/>
          <p:nvPr userDrawn="1"/>
        </p:nvSpPr>
        <p:spPr>
          <a:xfrm>
            <a:off x="346364" y="326208"/>
            <a:ext cx="8472516" cy="438727"/>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Contact Us" preserve="1">
  <p:cSld name="Contact Us">
    <p:spTree>
      <p:nvGrpSpPr>
        <p:cNvPr id="1" name="Shape 67"/>
        <p:cNvGrpSpPr/>
        <p:nvPr/>
      </p:nvGrpSpPr>
      <p:grpSpPr>
        <a:xfrm>
          <a:off x="0" y="0"/>
          <a:ext cx="0" cy="0"/>
          <a:chOff x="0" y="0"/>
          <a:chExt cx="0" cy="0"/>
        </a:xfrm>
      </p:grpSpPr>
      <p:pic>
        <p:nvPicPr>
          <p:cNvPr id="68" name="Google Shape;68;p62"/>
          <p:cNvPicPr preferRelativeResize="0"/>
          <p:nvPr/>
        </p:nvPicPr>
        <p:blipFill rotWithShape="1">
          <a:blip r:embed="rId2" cstate="screen">
            <a:alphaModFix amt="56000"/>
            <a:extLst>
              <a:ext uri="{28A0092B-C50C-407E-A947-70E740481C1C}">
                <a14:useLocalDpi xmlns:a14="http://schemas.microsoft.com/office/drawing/2010/main"/>
              </a:ext>
            </a:extLst>
          </a:blip>
          <a:srcRect/>
          <a:stretch/>
        </p:blipFill>
        <p:spPr>
          <a:xfrm>
            <a:off x="-16809" y="0"/>
            <a:ext cx="9178636" cy="5143499"/>
          </a:xfrm>
          <a:prstGeom prst="rect">
            <a:avLst/>
          </a:prstGeom>
          <a:noFill/>
          <a:ln>
            <a:noFill/>
          </a:ln>
        </p:spPr>
      </p:pic>
      <p:pic>
        <p:nvPicPr>
          <p:cNvPr id="69" name="Google Shape;69;p6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2361" y="252132"/>
            <a:ext cx="1794914" cy="479938"/>
          </a:xfrm>
          <a:prstGeom prst="rect">
            <a:avLst/>
          </a:prstGeom>
          <a:noFill/>
          <a:ln>
            <a:noFill/>
          </a:ln>
        </p:spPr>
      </p:pic>
      <p:pic>
        <p:nvPicPr>
          <p:cNvPr id="70" name="Google Shape;70;p6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243853" y="2880052"/>
            <a:ext cx="764414" cy="764414"/>
          </a:xfrm>
          <a:prstGeom prst="rect">
            <a:avLst/>
          </a:prstGeom>
          <a:noFill/>
          <a:ln>
            <a:noFill/>
          </a:ln>
        </p:spPr>
      </p:pic>
      <p:pic>
        <p:nvPicPr>
          <p:cNvPr id="71" name="Google Shape;71;p62"/>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222574" y="2874309"/>
            <a:ext cx="764414" cy="764414"/>
          </a:xfrm>
          <a:prstGeom prst="rect">
            <a:avLst/>
          </a:prstGeom>
          <a:noFill/>
          <a:ln>
            <a:noFill/>
          </a:ln>
        </p:spPr>
      </p:pic>
      <p:sp>
        <p:nvSpPr>
          <p:cNvPr id="72" name="Google Shape;72;p62"/>
          <p:cNvSpPr/>
          <p:nvPr/>
        </p:nvSpPr>
        <p:spPr>
          <a:xfrm>
            <a:off x="0" y="4968586"/>
            <a:ext cx="9144000" cy="174914"/>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73" name="Google Shape;73;p62"/>
          <p:cNvSpPr txBox="1">
            <a:spLocks noGrp="1"/>
          </p:cNvSpPr>
          <p:nvPr>
            <p:ph type="body" idx="1"/>
          </p:nvPr>
        </p:nvSpPr>
        <p:spPr>
          <a:xfrm>
            <a:off x="2056504" y="3152750"/>
            <a:ext cx="2446735" cy="223831"/>
          </a:xfrm>
          <a:prstGeom prst="rect">
            <a:avLst/>
          </a:prstGeom>
          <a:noFill/>
          <a:ln>
            <a:noFill/>
          </a:ln>
        </p:spPr>
        <p:txBody>
          <a:bodyPr spcFirstLastPara="1" wrap="square" lIns="60500" tIns="30250" rIns="60500" bIns="30250" anchor="t" anchorCtr="0">
            <a:normAutofit/>
          </a:bodyPr>
          <a:lstStyle>
            <a:lvl1pPr marL="457200" marR="0" lvl="0" indent="-228600" algn="l">
              <a:lnSpc>
                <a:spcPct val="100000"/>
              </a:lnSpc>
              <a:spcBef>
                <a:spcPts val="0"/>
              </a:spcBef>
              <a:spcAft>
                <a:spcPts val="0"/>
              </a:spcAft>
              <a:buClr>
                <a:srgbClr val="345593"/>
              </a:buClr>
              <a:buSzPts val="1500"/>
              <a:buFont typeface="Avenir"/>
              <a:buNone/>
              <a:defRPr sz="1500" b="1" u="sng">
                <a:solidFill>
                  <a:srgbClr val="345593"/>
                </a:solidFill>
                <a:latin typeface="Calibri" panose="020F0502020204030204" pitchFamily="34" charset="0"/>
                <a:ea typeface="Calibri" panose="020F0502020204030204" pitchFamily="34" charset="0"/>
                <a:cs typeface="Calibri" panose="020F0502020204030204" pitchFamily="34" charset="0"/>
                <a:sym typeface="Aveni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dirty="0"/>
          </a:p>
        </p:txBody>
      </p:sp>
      <p:sp>
        <p:nvSpPr>
          <p:cNvPr id="74" name="Google Shape;74;p62"/>
          <p:cNvSpPr txBox="1">
            <a:spLocks noGrp="1"/>
          </p:cNvSpPr>
          <p:nvPr>
            <p:ph type="title"/>
          </p:nvPr>
        </p:nvSpPr>
        <p:spPr>
          <a:xfrm>
            <a:off x="686645" y="1802983"/>
            <a:ext cx="7633187" cy="633859"/>
          </a:xfrm>
          <a:prstGeom prst="rect">
            <a:avLst/>
          </a:prstGeom>
          <a:noFill/>
          <a:ln>
            <a:noFill/>
          </a:ln>
        </p:spPr>
        <p:txBody>
          <a:bodyPr spcFirstLastPara="1" wrap="square" lIns="0" tIns="11525" rIns="0" bIns="0" anchor="ctr" anchorCtr="0">
            <a:spAutoFit/>
          </a:bodyPr>
          <a:lstStyle>
            <a:lvl1pPr lvl="0" algn="ctr">
              <a:lnSpc>
                <a:spcPct val="90000"/>
              </a:lnSpc>
              <a:spcBef>
                <a:spcPts val="100"/>
              </a:spcBef>
              <a:spcAft>
                <a:spcPts val="0"/>
              </a:spcAft>
              <a:buClr>
                <a:srgbClr val="2460AD"/>
              </a:buClr>
              <a:buSzPts val="4400"/>
              <a:buFont typeface="Avenir"/>
              <a:buNone/>
              <a:defRPr sz="4400" b="1" i="0">
                <a:solidFill>
                  <a:srgbClr val="2460AD"/>
                </a:solidFill>
                <a:latin typeface="Calibri" panose="020F0502020204030204" pitchFamily="34" charset="0"/>
                <a:ea typeface="Calibri" panose="020F0502020204030204" pitchFamily="34" charset="0"/>
                <a:cs typeface="Calibri" panose="020F0502020204030204" pitchFamily="34" charset="0"/>
                <a:sym typeface="Avenir"/>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75" name="Google Shape;75;p62"/>
          <p:cNvSpPr txBox="1">
            <a:spLocks noGrp="1"/>
          </p:cNvSpPr>
          <p:nvPr>
            <p:ph type="body" idx="2"/>
          </p:nvPr>
        </p:nvSpPr>
        <p:spPr>
          <a:xfrm>
            <a:off x="6092813" y="3152750"/>
            <a:ext cx="2843635" cy="223831"/>
          </a:xfrm>
          <a:prstGeom prst="rect">
            <a:avLst/>
          </a:prstGeom>
          <a:noFill/>
          <a:ln>
            <a:noFill/>
          </a:ln>
        </p:spPr>
        <p:txBody>
          <a:bodyPr spcFirstLastPara="1" wrap="square" lIns="60500" tIns="30250" rIns="60500" bIns="30250" anchor="t" anchorCtr="0">
            <a:normAutofit/>
          </a:bodyPr>
          <a:lstStyle>
            <a:lvl1pPr marL="457200" marR="0" lvl="0" indent="-228600" algn="l">
              <a:lnSpc>
                <a:spcPct val="100000"/>
              </a:lnSpc>
              <a:spcBef>
                <a:spcPts val="0"/>
              </a:spcBef>
              <a:spcAft>
                <a:spcPts val="0"/>
              </a:spcAft>
              <a:buClr>
                <a:srgbClr val="345593"/>
              </a:buClr>
              <a:buSzPts val="1500"/>
              <a:buFont typeface="Avenir"/>
              <a:buNone/>
              <a:defRPr sz="1500" b="1" u="sng">
                <a:solidFill>
                  <a:srgbClr val="345593"/>
                </a:solidFill>
                <a:latin typeface="Calibri" panose="020F0502020204030204" pitchFamily="34" charset="0"/>
                <a:ea typeface="Calibri" panose="020F0502020204030204" pitchFamily="34" charset="0"/>
                <a:cs typeface="Calibri" panose="020F0502020204030204" pitchFamily="34" charset="0"/>
                <a:sym typeface="Aveni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dirty="0"/>
          </a:p>
        </p:txBody>
      </p:sp>
      <p:sp>
        <p:nvSpPr>
          <p:cNvPr id="2" name="Slide Number Placeholder 1">
            <a:extLst>
              <a:ext uri="{FF2B5EF4-FFF2-40B4-BE49-F238E27FC236}">
                <a16:creationId xmlns:a16="http://schemas.microsoft.com/office/drawing/2014/main" id="{66B1A3AF-2DAE-4011-9CE8-90752A06151E}"/>
              </a:ext>
            </a:extLst>
          </p:cNvPr>
          <p:cNvSpPr>
            <a:spLocks noGrp="1"/>
          </p:cNvSpPr>
          <p:nvPr>
            <p:ph type="sldNum" idx="10"/>
          </p:nvPr>
        </p:nvSpPr>
        <p:spPr>
          <a:xfrm>
            <a:off x="0" y="4694392"/>
            <a:ext cx="2058030" cy="274194"/>
          </a:xfrm>
        </p:spPr>
        <p:txBody>
          <a:bodyPr/>
          <a:lstStyle>
            <a:lvl1pPr>
              <a:defRPr>
                <a:latin typeface="+mn-lt"/>
              </a:defRPr>
            </a:lvl1pPr>
          </a:lstStyle>
          <a:p>
            <a:fld id="{00000000-1234-1234-1234-123412341234}" type="slidenum">
              <a:rPr lang="en" smtClean="0"/>
              <a:pPr/>
              <a:t>‹#›</a:t>
            </a:fld>
            <a:endParaRPr lang="en" dirty="0"/>
          </a:p>
        </p:txBody>
      </p:sp>
    </p:spTree>
    <p:extLst>
      <p:ext uri="{BB962C8B-B14F-4D97-AF65-F5344CB8AC3E}">
        <p14:creationId xmlns:p14="http://schemas.microsoft.com/office/powerpoint/2010/main" val="35978773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Large Text Field" preserve="1">
  <p:cSld name="Large Text Field">
    <p:spTree>
      <p:nvGrpSpPr>
        <p:cNvPr id="1" name="Shape 76"/>
        <p:cNvGrpSpPr/>
        <p:nvPr/>
      </p:nvGrpSpPr>
      <p:grpSpPr>
        <a:xfrm>
          <a:off x="0" y="0"/>
          <a:ext cx="0" cy="0"/>
          <a:chOff x="0" y="0"/>
          <a:chExt cx="0" cy="0"/>
        </a:xfrm>
      </p:grpSpPr>
      <p:sp>
        <p:nvSpPr>
          <p:cNvPr id="77" name="Google Shape;77;p63"/>
          <p:cNvSpPr/>
          <p:nvPr/>
        </p:nvSpPr>
        <p:spPr>
          <a:xfrm>
            <a:off x="336176" y="1714500"/>
            <a:ext cx="4639235" cy="605118"/>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78" name="Google Shape;78;p63"/>
          <p:cNvSpPr/>
          <p:nvPr/>
        </p:nvSpPr>
        <p:spPr>
          <a:xfrm>
            <a:off x="0" y="4968586"/>
            <a:ext cx="9144000" cy="174914"/>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80" name="Google Shape;80;p63"/>
          <p:cNvSpPr txBox="1">
            <a:spLocks noGrp="1"/>
          </p:cNvSpPr>
          <p:nvPr>
            <p:ph type="title"/>
          </p:nvPr>
        </p:nvSpPr>
        <p:spPr>
          <a:xfrm>
            <a:off x="611169" y="1987811"/>
            <a:ext cx="7887540" cy="1138630"/>
          </a:xfrm>
          <a:prstGeom prst="rect">
            <a:avLst/>
          </a:prstGeom>
          <a:noFill/>
          <a:ln>
            <a:noFill/>
          </a:ln>
        </p:spPr>
        <p:txBody>
          <a:bodyPr spcFirstLastPara="1" wrap="square" lIns="60500" tIns="30250" rIns="60500" bIns="30250" anchor="ctr" anchorCtr="0">
            <a:noAutofit/>
          </a:bodyPr>
          <a:lstStyle>
            <a:lvl1pPr lvl="0" algn="l">
              <a:lnSpc>
                <a:spcPct val="90000"/>
              </a:lnSpc>
              <a:spcBef>
                <a:spcPts val="0"/>
              </a:spcBef>
              <a:spcAft>
                <a:spcPts val="0"/>
              </a:spcAft>
              <a:buClr>
                <a:srgbClr val="2460AD"/>
              </a:buClr>
              <a:buSzPts val="5300"/>
              <a:buFont typeface="Avenir"/>
              <a:buNone/>
              <a:defRPr sz="5300">
                <a:latin typeface="Calibri" panose="020F0502020204030204" pitchFamily="34" charset="0"/>
                <a:cs typeface="Calibri" panose="020F0502020204030204" pitchFamily="34" charset="0"/>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79" name="Google Shape;79;p63"/>
          <p:cNvSpPr txBox="1"/>
          <p:nvPr/>
        </p:nvSpPr>
        <p:spPr>
          <a:xfrm>
            <a:off x="10457" y="4680764"/>
            <a:ext cx="4922562" cy="282709"/>
          </a:xfrm>
          <a:prstGeom prst="rect">
            <a:avLst/>
          </a:prstGeom>
          <a:noFill/>
          <a:ln>
            <a:noFill/>
          </a:ln>
        </p:spPr>
        <p:txBody>
          <a:bodyPr spcFirstLastPara="1" wrap="square" lIns="0" tIns="51375" rIns="0" bIns="0" anchor="t" anchorCtr="0">
            <a:spAutoFit/>
          </a:bodyPr>
          <a:lstStyle/>
          <a:p>
            <a:pPr marL="12700" marR="0" lvl="0" indent="0" algn="l" rtl="0">
              <a:lnSpc>
                <a:spcPct val="100000"/>
              </a:lnSpc>
              <a:spcBef>
                <a:spcPts val="0"/>
              </a:spcBef>
              <a:spcAft>
                <a:spcPts val="0"/>
              </a:spcAft>
              <a:buClr>
                <a:srgbClr val="000000"/>
              </a:buClr>
              <a:buSzPts val="1500"/>
              <a:buFont typeface="Arial"/>
              <a:buNone/>
            </a:pPr>
            <a:fld id="{00000000-1234-1234-1234-123412341234}" type="slidenum">
              <a:rPr lang="en" sz="1500" b="1" i="0" u="none" strike="noStrike" cap="none">
                <a:solidFill>
                  <a:srgbClr val="2460AD"/>
                </a:solidFill>
                <a:latin typeface="+mn-lt"/>
                <a:ea typeface="Avenir"/>
                <a:cs typeface="Calibri" panose="020F0502020204030204" pitchFamily="34" charset="0"/>
                <a:sym typeface="Avenir"/>
              </a:rPr>
              <a:t>‹#›</a:t>
            </a:fld>
            <a:endParaRPr sz="1200" b="0" i="0" u="none" strike="noStrike" cap="none" dirty="0">
              <a:solidFill>
                <a:srgbClr val="231F20"/>
              </a:solidFill>
              <a:latin typeface="+mn-lt"/>
              <a:ea typeface="Arial"/>
              <a:cs typeface="Arial"/>
              <a:sym typeface="Arial"/>
            </a:endParaRPr>
          </a:p>
        </p:txBody>
      </p:sp>
    </p:spTree>
    <p:extLst>
      <p:ext uri="{BB962C8B-B14F-4D97-AF65-F5344CB8AC3E}">
        <p14:creationId xmlns:p14="http://schemas.microsoft.com/office/powerpoint/2010/main" val="24220399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Title 2 Columns With Images" preserve="1">
  <p:cSld name="Title 2 Columns With Images">
    <p:spTree>
      <p:nvGrpSpPr>
        <p:cNvPr id="1" name="Shape 82"/>
        <p:cNvGrpSpPr/>
        <p:nvPr/>
      </p:nvGrpSpPr>
      <p:grpSpPr>
        <a:xfrm>
          <a:off x="0" y="0"/>
          <a:ext cx="0" cy="0"/>
          <a:chOff x="0" y="0"/>
          <a:chExt cx="0" cy="0"/>
        </a:xfrm>
      </p:grpSpPr>
      <p:sp>
        <p:nvSpPr>
          <p:cNvPr id="83" name="Google Shape;83;p64"/>
          <p:cNvSpPr/>
          <p:nvPr/>
        </p:nvSpPr>
        <p:spPr>
          <a:xfrm>
            <a:off x="0" y="4968586"/>
            <a:ext cx="9144000" cy="174914"/>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86" name="Google Shape;86;p64"/>
          <p:cNvSpPr>
            <a:spLocks noGrp="1"/>
          </p:cNvSpPr>
          <p:nvPr>
            <p:ph type="pic" idx="2"/>
          </p:nvPr>
        </p:nvSpPr>
        <p:spPr>
          <a:xfrm>
            <a:off x="2101006" y="1719930"/>
            <a:ext cx="2511869" cy="1776305"/>
          </a:xfrm>
          <a:prstGeom prst="rect">
            <a:avLst/>
          </a:prstGeom>
          <a:noFill/>
          <a:ln>
            <a:noFill/>
          </a:ln>
        </p:spPr>
      </p:sp>
      <p:sp>
        <p:nvSpPr>
          <p:cNvPr id="87" name="Google Shape;87;p64"/>
          <p:cNvSpPr>
            <a:spLocks noGrp="1"/>
          </p:cNvSpPr>
          <p:nvPr>
            <p:ph type="pic" idx="3"/>
          </p:nvPr>
        </p:nvSpPr>
        <p:spPr>
          <a:xfrm>
            <a:off x="6488206" y="1719930"/>
            <a:ext cx="2511869" cy="1776305"/>
          </a:xfrm>
          <a:prstGeom prst="rect">
            <a:avLst/>
          </a:prstGeom>
          <a:noFill/>
          <a:ln>
            <a:noFill/>
          </a:ln>
        </p:spPr>
      </p:sp>
      <p:sp>
        <p:nvSpPr>
          <p:cNvPr id="88" name="Google Shape;88;p64"/>
          <p:cNvSpPr txBox="1">
            <a:spLocks noGrp="1"/>
          </p:cNvSpPr>
          <p:nvPr>
            <p:ph type="body" idx="1"/>
          </p:nvPr>
        </p:nvSpPr>
        <p:spPr>
          <a:xfrm>
            <a:off x="397521" y="2034919"/>
            <a:ext cx="1612184" cy="1461317"/>
          </a:xfrm>
          <a:prstGeom prst="rect">
            <a:avLst/>
          </a:prstGeom>
          <a:noFill/>
          <a:ln>
            <a:noFill/>
          </a:ln>
        </p:spPr>
        <p:txBody>
          <a:bodyPr spcFirstLastPara="1" wrap="square" lIns="60500" tIns="30250" rIns="60500" bIns="30250" anchor="t" anchorCtr="0">
            <a:normAutofit/>
          </a:bodyPr>
          <a:lstStyle>
            <a:lvl1pPr marL="457200" lvl="0" indent="-273050" algn="l">
              <a:lnSpc>
                <a:spcPct val="90000"/>
              </a:lnSpc>
              <a:spcBef>
                <a:spcPts val="0"/>
              </a:spcBef>
              <a:spcAft>
                <a:spcPts val="0"/>
              </a:spcAft>
              <a:buSzPts val="700"/>
              <a:buChar cha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
        <p:nvSpPr>
          <p:cNvPr id="89" name="Google Shape;89;p64"/>
          <p:cNvSpPr txBox="1">
            <a:spLocks noGrp="1"/>
          </p:cNvSpPr>
          <p:nvPr>
            <p:ph type="body" idx="4"/>
          </p:nvPr>
        </p:nvSpPr>
        <p:spPr>
          <a:xfrm>
            <a:off x="4803855" y="2034919"/>
            <a:ext cx="1611864" cy="1461317"/>
          </a:xfrm>
          <a:prstGeom prst="rect">
            <a:avLst/>
          </a:prstGeom>
          <a:noFill/>
          <a:ln>
            <a:noFill/>
          </a:ln>
        </p:spPr>
        <p:txBody>
          <a:bodyPr spcFirstLastPara="1" wrap="square" lIns="60500" tIns="30250" rIns="60500" bIns="30250" anchor="t" anchorCtr="0">
            <a:normAutofit/>
          </a:bodyPr>
          <a:lstStyle>
            <a:lvl1pPr marL="457200" lvl="0" indent="-273050" algn="l">
              <a:lnSpc>
                <a:spcPct val="90000"/>
              </a:lnSpc>
              <a:spcBef>
                <a:spcPts val="0"/>
              </a:spcBef>
              <a:spcAft>
                <a:spcPts val="0"/>
              </a:spcAft>
              <a:buSzPts val="700"/>
              <a:buChar cha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
        <p:nvSpPr>
          <p:cNvPr id="90" name="Google Shape;90;p64"/>
          <p:cNvSpPr txBox="1">
            <a:spLocks noGrp="1"/>
          </p:cNvSpPr>
          <p:nvPr>
            <p:ph type="title"/>
          </p:nvPr>
        </p:nvSpPr>
        <p:spPr>
          <a:xfrm>
            <a:off x="611169" y="520401"/>
            <a:ext cx="7887540" cy="562759"/>
          </a:xfrm>
          <a:prstGeom prst="rect">
            <a:avLst/>
          </a:prstGeom>
          <a:noFill/>
          <a:ln>
            <a:noFill/>
          </a:ln>
        </p:spPr>
        <p:txBody>
          <a:bodyPr spcFirstLastPara="1" wrap="square" lIns="60500" tIns="30250" rIns="60500" bIns="30250" anchor="ctr" anchorCtr="0">
            <a:noAutofit/>
          </a:bodyPr>
          <a:lstStyle>
            <a:lvl1pPr lvl="0" algn="l">
              <a:lnSpc>
                <a:spcPct val="90000"/>
              </a:lnSpc>
              <a:spcBef>
                <a:spcPts val="0"/>
              </a:spcBef>
              <a:spcAft>
                <a:spcPts val="0"/>
              </a:spcAft>
              <a:buClr>
                <a:srgbClr val="2460AD"/>
              </a:buClr>
              <a:buSzPts val="1200"/>
              <a:buNone/>
              <a:defRPr>
                <a:latin typeface="Calibri" panose="020F0502020204030204" pitchFamily="34" charset="0"/>
                <a:cs typeface="Calibri" panose="020F0502020204030204" pitchFamily="34" charset="0"/>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91" name="Google Shape;91;p64"/>
          <p:cNvSpPr txBox="1">
            <a:spLocks noGrp="1"/>
          </p:cNvSpPr>
          <p:nvPr>
            <p:ph type="body" idx="5"/>
          </p:nvPr>
        </p:nvSpPr>
        <p:spPr>
          <a:xfrm>
            <a:off x="397521" y="1725240"/>
            <a:ext cx="1624471" cy="282621"/>
          </a:xfrm>
          <a:prstGeom prst="rect">
            <a:avLst/>
          </a:prstGeom>
          <a:noFill/>
          <a:ln>
            <a:noFill/>
          </a:ln>
        </p:spPr>
        <p:txBody>
          <a:bodyPr spcFirstLastPara="1" wrap="square" lIns="60500" tIns="30250" rIns="60500" bIns="30250" anchor="t" anchorCtr="0">
            <a:normAutofit/>
          </a:bodyPr>
          <a:lstStyle>
            <a:lvl1pPr marL="457200" lvl="0" indent="-228600" algn="l">
              <a:lnSpc>
                <a:spcPct val="90000"/>
              </a:lnSpc>
              <a:spcBef>
                <a:spcPts val="0"/>
              </a:spcBef>
              <a:spcAft>
                <a:spcPts val="0"/>
              </a:spcAft>
              <a:buSzPts val="900"/>
              <a:buNone/>
              <a:defRPr sz="1500">
                <a:solidFill>
                  <a:srgbClr val="2460AD"/>
                </a:solidFill>
                <a:latin typeface="Calibri" panose="020F0502020204030204" pitchFamily="34" charset="0"/>
                <a:ea typeface="Calibri" panose="020F0502020204030204" pitchFamily="34" charset="0"/>
                <a:cs typeface="Calibri" panose="020F0502020204030204" pitchFamily="34" charset="0"/>
                <a:sym typeface="Aveni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dirty="0"/>
          </a:p>
        </p:txBody>
      </p:sp>
      <p:sp>
        <p:nvSpPr>
          <p:cNvPr id="92" name="Google Shape;92;p64"/>
          <p:cNvSpPr txBox="1">
            <a:spLocks noGrp="1"/>
          </p:cNvSpPr>
          <p:nvPr>
            <p:ph type="body" idx="6"/>
          </p:nvPr>
        </p:nvSpPr>
        <p:spPr>
          <a:xfrm>
            <a:off x="4801433" y="1725240"/>
            <a:ext cx="1624471" cy="282621"/>
          </a:xfrm>
          <a:prstGeom prst="rect">
            <a:avLst/>
          </a:prstGeom>
          <a:noFill/>
          <a:ln>
            <a:noFill/>
          </a:ln>
        </p:spPr>
        <p:txBody>
          <a:bodyPr spcFirstLastPara="1" wrap="square" lIns="60500" tIns="30250" rIns="60500" bIns="30250" anchor="t" anchorCtr="0">
            <a:normAutofit/>
          </a:bodyPr>
          <a:lstStyle>
            <a:lvl1pPr marL="457200" lvl="0" indent="-228600" algn="l">
              <a:lnSpc>
                <a:spcPct val="90000"/>
              </a:lnSpc>
              <a:spcBef>
                <a:spcPts val="0"/>
              </a:spcBef>
              <a:spcAft>
                <a:spcPts val="0"/>
              </a:spcAft>
              <a:buSzPts val="900"/>
              <a:buNone/>
              <a:defRPr sz="1500">
                <a:solidFill>
                  <a:srgbClr val="2460AD"/>
                </a:solidFill>
                <a:latin typeface="Calibri" panose="020F0502020204030204" pitchFamily="34" charset="0"/>
                <a:ea typeface="Calibri" panose="020F0502020204030204" pitchFamily="34" charset="0"/>
                <a:cs typeface="Calibri" panose="020F0502020204030204" pitchFamily="34" charset="0"/>
                <a:sym typeface="Aveni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dirty="0"/>
          </a:p>
        </p:txBody>
      </p:sp>
      <p:sp>
        <p:nvSpPr>
          <p:cNvPr id="2" name="Slide Number Placeholder 1">
            <a:extLst>
              <a:ext uri="{FF2B5EF4-FFF2-40B4-BE49-F238E27FC236}">
                <a16:creationId xmlns:a16="http://schemas.microsoft.com/office/drawing/2014/main" id="{87B56372-98AB-4817-ADD5-C172C5923E3D}"/>
              </a:ext>
            </a:extLst>
          </p:cNvPr>
          <p:cNvSpPr>
            <a:spLocks noGrp="1"/>
          </p:cNvSpPr>
          <p:nvPr>
            <p:ph type="sldNum" idx="10"/>
          </p:nvPr>
        </p:nvSpPr>
        <p:spPr>
          <a:xfrm>
            <a:off x="0" y="4694392"/>
            <a:ext cx="2058030" cy="274194"/>
          </a:xfrm>
        </p:spPr>
        <p:txBody>
          <a:bodyPr/>
          <a:lstStyle/>
          <a:p>
            <a:pPr marL="0" lvl="0" indent="0" algn="l" rtl="0">
              <a:spcBef>
                <a:spcPts val="0"/>
              </a:spcBef>
              <a:spcAft>
                <a:spcPts val="0"/>
              </a:spcAft>
              <a:buNone/>
            </a:pPr>
            <a:fld id="{00000000-1234-1234-1234-123412341234}" type="slidenum">
              <a:rPr lang="en" smtClean="0"/>
              <a:t>‹#›</a:t>
            </a:fld>
            <a:endParaRPr lang="en"/>
          </a:p>
        </p:txBody>
      </p:sp>
      <p:sp>
        <p:nvSpPr>
          <p:cNvPr id="12" name="Google Shape;22;p56">
            <a:extLst>
              <a:ext uri="{FF2B5EF4-FFF2-40B4-BE49-F238E27FC236}">
                <a16:creationId xmlns:a16="http://schemas.microsoft.com/office/drawing/2014/main" id="{410CB978-7EA9-4550-913B-C11EADD35D22}"/>
              </a:ext>
            </a:extLst>
          </p:cNvPr>
          <p:cNvSpPr/>
          <p:nvPr userDrawn="1"/>
        </p:nvSpPr>
        <p:spPr>
          <a:xfrm>
            <a:off x="346364" y="326208"/>
            <a:ext cx="8472516" cy="438727"/>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549090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Title 3 Columns With Images" preserve="1">
  <p:cSld name="Title 3 Columns With Images">
    <p:spTree>
      <p:nvGrpSpPr>
        <p:cNvPr id="1" name="Shape 93"/>
        <p:cNvGrpSpPr/>
        <p:nvPr/>
      </p:nvGrpSpPr>
      <p:grpSpPr>
        <a:xfrm>
          <a:off x="0" y="0"/>
          <a:ext cx="0" cy="0"/>
          <a:chOff x="0" y="0"/>
          <a:chExt cx="0" cy="0"/>
        </a:xfrm>
      </p:grpSpPr>
      <p:sp>
        <p:nvSpPr>
          <p:cNvPr id="94" name="Google Shape;94;p65"/>
          <p:cNvSpPr/>
          <p:nvPr/>
        </p:nvSpPr>
        <p:spPr>
          <a:xfrm>
            <a:off x="0" y="4968586"/>
            <a:ext cx="9144000" cy="174914"/>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97" name="Google Shape;97;p65"/>
          <p:cNvSpPr>
            <a:spLocks noGrp="1"/>
          </p:cNvSpPr>
          <p:nvPr>
            <p:ph type="pic" idx="2"/>
          </p:nvPr>
        </p:nvSpPr>
        <p:spPr>
          <a:xfrm>
            <a:off x="611421" y="2560950"/>
            <a:ext cx="2193232" cy="1550683"/>
          </a:xfrm>
          <a:prstGeom prst="rect">
            <a:avLst/>
          </a:prstGeom>
          <a:noFill/>
          <a:ln>
            <a:noFill/>
          </a:ln>
        </p:spPr>
      </p:sp>
      <p:sp>
        <p:nvSpPr>
          <p:cNvPr id="98" name="Google Shape;98;p65"/>
          <p:cNvSpPr>
            <a:spLocks noGrp="1"/>
          </p:cNvSpPr>
          <p:nvPr>
            <p:ph type="pic" idx="3"/>
          </p:nvPr>
        </p:nvSpPr>
        <p:spPr>
          <a:xfrm>
            <a:off x="3543823" y="2560950"/>
            <a:ext cx="2193232" cy="1550683"/>
          </a:xfrm>
          <a:prstGeom prst="rect">
            <a:avLst/>
          </a:prstGeom>
          <a:noFill/>
          <a:ln>
            <a:noFill/>
          </a:ln>
        </p:spPr>
      </p:sp>
      <p:sp>
        <p:nvSpPr>
          <p:cNvPr id="99" name="Google Shape;99;p65"/>
          <p:cNvSpPr>
            <a:spLocks noGrp="1"/>
          </p:cNvSpPr>
          <p:nvPr>
            <p:ph type="pic" idx="4"/>
          </p:nvPr>
        </p:nvSpPr>
        <p:spPr>
          <a:xfrm>
            <a:off x="6352389" y="2605690"/>
            <a:ext cx="2193232" cy="1550683"/>
          </a:xfrm>
          <a:prstGeom prst="rect">
            <a:avLst/>
          </a:prstGeom>
          <a:noFill/>
          <a:ln>
            <a:noFill/>
          </a:ln>
        </p:spPr>
      </p:sp>
      <p:sp>
        <p:nvSpPr>
          <p:cNvPr id="100" name="Google Shape;100;p65"/>
          <p:cNvSpPr txBox="1">
            <a:spLocks noGrp="1"/>
          </p:cNvSpPr>
          <p:nvPr>
            <p:ph type="body" idx="1"/>
          </p:nvPr>
        </p:nvSpPr>
        <p:spPr>
          <a:xfrm>
            <a:off x="611421" y="1564404"/>
            <a:ext cx="2193551" cy="926455"/>
          </a:xfrm>
          <a:prstGeom prst="rect">
            <a:avLst/>
          </a:prstGeom>
          <a:noFill/>
          <a:ln>
            <a:noFill/>
          </a:ln>
        </p:spPr>
        <p:txBody>
          <a:bodyPr spcFirstLastPara="1" wrap="square" lIns="60500" tIns="30250" rIns="60500" bIns="30250" anchor="t" anchorCtr="0">
            <a:normAutofit/>
          </a:bodyPr>
          <a:lstStyle>
            <a:lvl1pPr marL="457200" lvl="0" indent="-273050" algn="l">
              <a:lnSpc>
                <a:spcPct val="90000"/>
              </a:lnSpc>
              <a:spcBef>
                <a:spcPts val="0"/>
              </a:spcBef>
              <a:spcAft>
                <a:spcPts val="0"/>
              </a:spcAft>
              <a:buSzPts val="700"/>
              <a:buChar cha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
        <p:nvSpPr>
          <p:cNvPr id="101" name="Google Shape;101;p65"/>
          <p:cNvSpPr txBox="1">
            <a:spLocks noGrp="1"/>
          </p:cNvSpPr>
          <p:nvPr>
            <p:ph type="body" idx="5"/>
          </p:nvPr>
        </p:nvSpPr>
        <p:spPr>
          <a:xfrm>
            <a:off x="3543823" y="1577079"/>
            <a:ext cx="2193551" cy="926455"/>
          </a:xfrm>
          <a:prstGeom prst="rect">
            <a:avLst/>
          </a:prstGeom>
          <a:noFill/>
          <a:ln>
            <a:noFill/>
          </a:ln>
        </p:spPr>
        <p:txBody>
          <a:bodyPr spcFirstLastPara="1" wrap="square" lIns="60500" tIns="30250" rIns="60500" bIns="30250" anchor="t" anchorCtr="0">
            <a:normAutofit/>
          </a:bodyPr>
          <a:lstStyle>
            <a:lvl1pPr marL="457200" lvl="0" indent="-273050" algn="l">
              <a:lnSpc>
                <a:spcPct val="90000"/>
              </a:lnSpc>
              <a:spcBef>
                <a:spcPts val="0"/>
              </a:spcBef>
              <a:spcAft>
                <a:spcPts val="0"/>
              </a:spcAft>
              <a:buSzPts val="700"/>
              <a:buChar cha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
        <p:nvSpPr>
          <p:cNvPr id="102" name="Google Shape;102;p65"/>
          <p:cNvSpPr txBox="1">
            <a:spLocks noGrp="1"/>
          </p:cNvSpPr>
          <p:nvPr>
            <p:ph type="body" idx="6"/>
          </p:nvPr>
        </p:nvSpPr>
        <p:spPr>
          <a:xfrm>
            <a:off x="6352389" y="1611355"/>
            <a:ext cx="2193551" cy="926455"/>
          </a:xfrm>
          <a:prstGeom prst="rect">
            <a:avLst/>
          </a:prstGeom>
          <a:noFill/>
          <a:ln>
            <a:noFill/>
          </a:ln>
        </p:spPr>
        <p:txBody>
          <a:bodyPr spcFirstLastPara="1" wrap="square" lIns="60500" tIns="30250" rIns="60500" bIns="30250" anchor="t" anchorCtr="0">
            <a:normAutofit/>
          </a:bodyPr>
          <a:lstStyle>
            <a:lvl1pPr marL="457200" lvl="0" indent="-273050" algn="l">
              <a:lnSpc>
                <a:spcPct val="90000"/>
              </a:lnSpc>
              <a:spcBef>
                <a:spcPts val="0"/>
              </a:spcBef>
              <a:spcAft>
                <a:spcPts val="0"/>
              </a:spcAft>
              <a:buSzPts val="700"/>
              <a:buChar cha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
        <p:nvSpPr>
          <p:cNvPr id="103" name="Google Shape;103;p65"/>
          <p:cNvSpPr txBox="1">
            <a:spLocks noGrp="1"/>
          </p:cNvSpPr>
          <p:nvPr>
            <p:ph type="title"/>
          </p:nvPr>
        </p:nvSpPr>
        <p:spPr>
          <a:xfrm>
            <a:off x="611169" y="520401"/>
            <a:ext cx="7887540" cy="562759"/>
          </a:xfrm>
          <a:prstGeom prst="rect">
            <a:avLst/>
          </a:prstGeom>
          <a:noFill/>
          <a:ln>
            <a:noFill/>
          </a:ln>
        </p:spPr>
        <p:txBody>
          <a:bodyPr spcFirstLastPara="1" wrap="square" lIns="60500" tIns="30250" rIns="60500" bIns="30250" anchor="ctr" anchorCtr="0">
            <a:noAutofit/>
          </a:bodyPr>
          <a:lstStyle>
            <a:lvl1pPr lvl="0" algn="l">
              <a:lnSpc>
                <a:spcPct val="90000"/>
              </a:lnSpc>
              <a:spcBef>
                <a:spcPts val="0"/>
              </a:spcBef>
              <a:spcAft>
                <a:spcPts val="0"/>
              </a:spcAft>
              <a:buClr>
                <a:srgbClr val="2460AD"/>
              </a:buClr>
              <a:buSzPts val="1200"/>
              <a:buNone/>
              <a:defRPr>
                <a:latin typeface="Calibri" panose="020F0502020204030204" pitchFamily="34" charset="0"/>
                <a:cs typeface="Calibri" panose="020F0502020204030204" pitchFamily="34" charset="0"/>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104" name="Google Shape;104;p65"/>
          <p:cNvSpPr txBox="1">
            <a:spLocks noGrp="1"/>
          </p:cNvSpPr>
          <p:nvPr>
            <p:ph type="body" idx="7"/>
          </p:nvPr>
        </p:nvSpPr>
        <p:spPr>
          <a:xfrm>
            <a:off x="611168" y="1233582"/>
            <a:ext cx="2193804" cy="282621"/>
          </a:xfrm>
          <a:prstGeom prst="rect">
            <a:avLst/>
          </a:prstGeom>
          <a:noFill/>
          <a:ln>
            <a:noFill/>
          </a:ln>
        </p:spPr>
        <p:txBody>
          <a:bodyPr spcFirstLastPara="1" wrap="square" lIns="60500" tIns="30250" rIns="60500" bIns="30250" anchor="t" anchorCtr="0">
            <a:normAutofit/>
          </a:bodyPr>
          <a:lstStyle>
            <a:lvl1pPr marL="457200" lvl="0" indent="-228600" algn="l">
              <a:lnSpc>
                <a:spcPct val="90000"/>
              </a:lnSpc>
              <a:spcBef>
                <a:spcPts val="0"/>
              </a:spcBef>
              <a:spcAft>
                <a:spcPts val="0"/>
              </a:spcAft>
              <a:buSzPts val="900"/>
              <a:buNone/>
              <a:defRPr sz="1500">
                <a:solidFill>
                  <a:srgbClr val="2460AD"/>
                </a:solidFill>
                <a:latin typeface="Calibri" panose="020F0502020204030204" pitchFamily="34" charset="0"/>
                <a:ea typeface="Calibri" panose="020F0502020204030204" pitchFamily="34" charset="0"/>
                <a:cs typeface="Calibri" panose="020F0502020204030204" pitchFamily="34" charset="0"/>
                <a:sym typeface="Aveni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dirty="0"/>
          </a:p>
        </p:txBody>
      </p:sp>
      <p:sp>
        <p:nvSpPr>
          <p:cNvPr id="105" name="Google Shape;105;p65"/>
          <p:cNvSpPr txBox="1">
            <a:spLocks noGrp="1"/>
          </p:cNvSpPr>
          <p:nvPr>
            <p:ph type="body" idx="8"/>
          </p:nvPr>
        </p:nvSpPr>
        <p:spPr>
          <a:xfrm>
            <a:off x="3543823" y="1233582"/>
            <a:ext cx="2193804" cy="282621"/>
          </a:xfrm>
          <a:prstGeom prst="rect">
            <a:avLst/>
          </a:prstGeom>
          <a:noFill/>
          <a:ln>
            <a:noFill/>
          </a:ln>
        </p:spPr>
        <p:txBody>
          <a:bodyPr spcFirstLastPara="1" wrap="square" lIns="60500" tIns="30250" rIns="60500" bIns="30250" anchor="t" anchorCtr="0">
            <a:normAutofit/>
          </a:bodyPr>
          <a:lstStyle>
            <a:lvl1pPr marL="457200" lvl="0" indent="-228600" algn="l">
              <a:lnSpc>
                <a:spcPct val="90000"/>
              </a:lnSpc>
              <a:spcBef>
                <a:spcPts val="0"/>
              </a:spcBef>
              <a:spcAft>
                <a:spcPts val="0"/>
              </a:spcAft>
              <a:buSzPts val="900"/>
              <a:buNone/>
              <a:defRPr sz="1500">
                <a:solidFill>
                  <a:srgbClr val="2460AD"/>
                </a:solidFill>
                <a:latin typeface="Calibri" panose="020F0502020204030204" pitchFamily="34" charset="0"/>
                <a:ea typeface="Calibri" panose="020F0502020204030204" pitchFamily="34" charset="0"/>
                <a:cs typeface="Calibri" panose="020F0502020204030204" pitchFamily="34" charset="0"/>
                <a:sym typeface="Aveni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dirty="0"/>
          </a:p>
        </p:txBody>
      </p:sp>
      <p:sp>
        <p:nvSpPr>
          <p:cNvPr id="106" name="Google Shape;106;p65"/>
          <p:cNvSpPr txBox="1">
            <a:spLocks noGrp="1"/>
          </p:cNvSpPr>
          <p:nvPr>
            <p:ph type="body" idx="9"/>
          </p:nvPr>
        </p:nvSpPr>
        <p:spPr>
          <a:xfrm>
            <a:off x="6336926" y="1233582"/>
            <a:ext cx="2193804" cy="282621"/>
          </a:xfrm>
          <a:prstGeom prst="rect">
            <a:avLst/>
          </a:prstGeom>
          <a:noFill/>
          <a:ln>
            <a:noFill/>
          </a:ln>
        </p:spPr>
        <p:txBody>
          <a:bodyPr spcFirstLastPara="1" wrap="square" lIns="60500" tIns="30250" rIns="60500" bIns="30250" anchor="t" anchorCtr="0">
            <a:normAutofit/>
          </a:bodyPr>
          <a:lstStyle>
            <a:lvl1pPr marL="457200" lvl="0" indent="-228600" algn="l">
              <a:lnSpc>
                <a:spcPct val="90000"/>
              </a:lnSpc>
              <a:spcBef>
                <a:spcPts val="0"/>
              </a:spcBef>
              <a:spcAft>
                <a:spcPts val="0"/>
              </a:spcAft>
              <a:buSzPts val="900"/>
              <a:buNone/>
              <a:defRPr sz="1500">
                <a:solidFill>
                  <a:srgbClr val="2460AD"/>
                </a:solidFill>
                <a:latin typeface="Calibri" panose="020F0502020204030204" pitchFamily="34" charset="0"/>
                <a:ea typeface="Calibri" panose="020F0502020204030204" pitchFamily="34" charset="0"/>
                <a:cs typeface="Calibri" panose="020F0502020204030204" pitchFamily="34" charset="0"/>
                <a:sym typeface="Aveni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dirty="0"/>
          </a:p>
        </p:txBody>
      </p:sp>
      <p:sp>
        <p:nvSpPr>
          <p:cNvPr id="2" name="Slide Number Placeholder 1">
            <a:extLst>
              <a:ext uri="{FF2B5EF4-FFF2-40B4-BE49-F238E27FC236}">
                <a16:creationId xmlns:a16="http://schemas.microsoft.com/office/drawing/2014/main" id="{B664200A-8C31-4BBA-8940-CC67C6DE37C2}"/>
              </a:ext>
            </a:extLst>
          </p:cNvPr>
          <p:cNvSpPr>
            <a:spLocks noGrp="1"/>
          </p:cNvSpPr>
          <p:nvPr>
            <p:ph type="sldNum" idx="10"/>
          </p:nvPr>
        </p:nvSpPr>
        <p:spPr>
          <a:xfrm>
            <a:off x="0" y="4687694"/>
            <a:ext cx="2058030" cy="274194"/>
          </a:xfrm>
        </p:spPr>
        <p:txBody>
          <a:bodyPr/>
          <a:lstStyle/>
          <a:p>
            <a:pPr marL="0" lvl="0" indent="0" algn="l" rtl="0">
              <a:spcBef>
                <a:spcPts val="0"/>
              </a:spcBef>
              <a:spcAft>
                <a:spcPts val="0"/>
              </a:spcAft>
              <a:buNone/>
            </a:pPr>
            <a:fld id="{00000000-1234-1234-1234-123412341234}" type="slidenum">
              <a:rPr lang="en" smtClean="0"/>
              <a:t>‹#›</a:t>
            </a:fld>
            <a:endParaRPr lang="en"/>
          </a:p>
        </p:txBody>
      </p:sp>
      <p:sp>
        <p:nvSpPr>
          <p:cNvPr id="15" name="Google Shape;22;p56">
            <a:extLst>
              <a:ext uri="{FF2B5EF4-FFF2-40B4-BE49-F238E27FC236}">
                <a16:creationId xmlns:a16="http://schemas.microsoft.com/office/drawing/2014/main" id="{4F7577EA-C5D1-42B7-8F95-C3C357652811}"/>
              </a:ext>
            </a:extLst>
          </p:cNvPr>
          <p:cNvSpPr/>
          <p:nvPr userDrawn="1"/>
        </p:nvSpPr>
        <p:spPr>
          <a:xfrm>
            <a:off x="346364" y="326208"/>
            <a:ext cx="8472516" cy="438727"/>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861244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Title 2 Column Image Only" preserve="1">
  <p:cSld name="Title 2 Column Image Only">
    <p:spTree>
      <p:nvGrpSpPr>
        <p:cNvPr id="1" name="Shape 107"/>
        <p:cNvGrpSpPr/>
        <p:nvPr/>
      </p:nvGrpSpPr>
      <p:grpSpPr>
        <a:xfrm>
          <a:off x="0" y="0"/>
          <a:ext cx="0" cy="0"/>
          <a:chOff x="0" y="0"/>
          <a:chExt cx="0" cy="0"/>
        </a:xfrm>
      </p:grpSpPr>
      <p:sp>
        <p:nvSpPr>
          <p:cNvPr id="108" name="Google Shape;108;p66"/>
          <p:cNvSpPr/>
          <p:nvPr/>
        </p:nvSpPr>
        <p:spPr>
          <a:xfrm>
            <a:off x="0" y="4968586"/>
            <a:ext cx="9144000" cy="174914"/>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11" name="Google Shape;111;p66"/>
          <p:cNvSpPr>
            <a:spLocks noGrp="1"/>
          </p:cNvSpPr>
          <p:nvPr>
            <p:ph type="pic" idx="2"/>
          </p:nvPr>
        </p:nvSpPr>
        <p:spPr>
          <a:xfrm>
            <a:off x="345313" y="1281204"/>
            <a:ext cx="4225636" cy="3004236"/>
          </a:xfrm>
          <a:prstGeom prst="rect">
            <a:avLst/>
          </a:prstGeom>
          <a:noFill/>
          <a:ln>
            <a:noFill/>
          </a:ln>
        </p:spPr>
      </p:sp>
      <p:sp>
        <p:nvSpPr>
          <p:cNvPr id="112" name="Google Shape;112;p66"/>
          <p:cNvSpPr>
            <a:spLocks noGrp="1"/>
          </p:cNvSpPr>
          <p:nvPr>
            <p:ph type="pic" idx="3"/>
          </p:nvPr>
        </p:nvSpPr>
        <p:spPr>
          <a:xfrm>
            <a:off x="4656776" y="1281204"/>
            <a:ext cx="4225636" cy="3004236"/>
          </a:xfrm>
          <a:prstGeom prst="rect">
            <a:avLst/>
          </a:prstGeom>
          <a:noFill/>
          <a:ln>
            <a:noFill/>
          </a:ln>
        </p:spPr>
      </p:sp>
      <p:sp>
        <p:nvSpPr>
          <p:cNvPr id="113" name="Google Shape;113;p66"/>
          <p:cNvSpPr txBox="1">
            <a:spLocks noGrp="1"/>
          </p:cNvSpPr>
          <p:nvPr>
            <p:ph type="title"/>
          </p:nvPr>
        </p:nvSpPr>
        <p:spPr>
          <a:xfrm>
            <a:off x="611169" y="520401"/>
            <a:ext cx="7887540" cy="562759"/>
          </a:xfrm>
          <a:prstGeom prst="rect">
            <a:avLst/>
          </a:prstGeom>
          <a:noFill/>
          <a:ln>
            <a:noFill/>
          </a:ln>
        </p:spPr>
        <p:txBody>
          <a:bodyPr spcFirstLastPara="1" wrap="square" lIns="60500" tIns="30250" rIns="60500" bIns="30250" anchor="ctr" anchorCtr="0">
            <a:noAutofit/>
          </a:bodyPr>
          <a:lstStyle>
            <a:lvl1pPr lvl="0" algn="l">
              <a:lnSpc>
                <a:spcPct val="90000"/>
              </a:lnSpc>
              <a:spcBef>
                <a:spcPts val="0"/>
              </a:spcBef>
              <a:spcAft>
                <a:spcPts val="0"/>
              </a:spcAft>
              <a:buClr>
                <a:srgbClr val="2460AD"/>
              </a:buClr>
              <a:buSzPts val="1200"/>
              <a:buNone/>
              <a:defRPr>
                <a:latin typeface="Calibri" panose="020F0502020204030204" pitchFamily="34" charset="0"/>
                <a:cs typeface="Calibri" panose="020F0502020204030204" pitchFamily="34" charset="0"/>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2" name="Slide Number Placeholder 1">
            <a:extLst>
              <a:ext uri="{FF2B5EF4-FFF2-40B4-BE49-F238E27FC236}">
                <a16:creationId xmlns:a16="http://schemas.microsoft.com/office/drawing/2014/main" id="{5593B85B-6CDE-4B00-832F-C57B63A1E1A1}"/>
              </a:ext>
            </a:extLst>
          </p:cNvPr>
          <p:cNvSpPr>
            <a:spLocks noGrp="1"/>
          </p:cNvSpPr>
          <p:nvPr>
            <p:ph type="sldNum" idx="10"/>
          </p:nvPr>
        </p:nvSpPr>
        <p:spPr>
          <a:xfrm>
            <a:off x="0" y="4714071"/>
            <a:ext cx="2058030" cy="274194"/>
          </a:xfrm>
        </p:spPr>
        <p:txBody>
          <a:bodyPr/>
          <a:lstStyle/>
          <a:p>
            <a:pPr marL="0" lvl="0" indent="0" algn="l" rtl="0">
              <a:spcBef>
                <a:spcPts val="0"/>
              </a:spcBef>
              <a:spcAft>
                <a:spcPts val="0"/>
              </a:spcAft>
              <a:buNone/>
            </a:pPr>
            <a:fld id="{00000000-1234-1234-1234-123412341234}" type="slidenum">
              <a:rPr lang="en" smtClean="0"/>
              <a:t>‹#›</a:t>
            </a:fld>
            <a:endParaRPr lang="en"/>
          </a:p>
        </p:txBody>
      </p:sp>
      <p:sp>
        <p:nvSpPr>
          <p:cNvPr id="8" name="Google Shape;22;p56">
            <a:extLst>
              <a:ext uri="{FF2B5EF4-FFF2-40B4-BE49-F238E27FC236}">
                <a16:creationId xmlns:a16="http://schemas.microsoft.com/office/drawing/2014/main" id="{031581EA-79D0-43C0-B4C1-B94737CD5F78}"/>
              </a:ext>
            </a:extLst>
          </p:cNvPr>
          <p:cNvSpPr/>
          <p:nvPr userDrawn="1"/>
        </p:nvSpPr>
        <p:spPr>
          <a:xfrm>
            <a:off x="346364" y="326208"/>
            <a:ext cx="8472516" cy="438727"/>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5842402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2 Text Column, 2 Angle Img" preserve="1">
  <p:cSld name="2 Text Column, 2 Angle Img">
    <p:spTree>
      <p:nvGrpSpPr>
        <p:cNvPr id="1" name="Shape 114"/>
        <p:cNvGrpSpPr/>
        <p:nvPr/>
      </p:nvGrpSpPr>
      <p:grpSpPr>
        <a:xfrm>
          <a:off x="0" y="0"/>
          <a:ext cx="0" cy="0"/>
          <a:chOff x="0" y="0"/>
          <a:chExt cx="0" cy="0"/>
        </a:xfrm>
      </p:grpSpPr>
      <p:sp>
        <p:nvSpPr>
          <p:cNvPr id="115" name="Google Shape;115;p67"/>
          <p:cNvSpPr/>
          <p:nvPr/>
        </p:nvSpPr>
        <p:spPr>
          <a:xfrm>
            <a:off x="0" y="4968586"/>
            <a:ext cx="9144000" cy="174914"/>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18" name="Google Shape;118;p67"/>
          <p:cNvSpPr>
            <a:spLocks noGrp="1"/>
          </p:cNvSpPr>
          <p:nvPr>
            <p:ph type="pic" idx="2"/>
          </p:nvPr>
        </p:nvSpPr>
        <p:spPr>
          <a:xfrm>
            <a:off x="3446074" y="1219004"/>
            <a:ext cx="3543475" cy="3010515"/>
          </a:xfrm>
          <a:prstGeom prst="rect">
            <a:avLst/>
          </a:prstGeom>
          <a:noFill/>
          <a:ln>
            <a:noFill/>
          </a:ln>
        </p:spPr>
      </p:sp>
      <p:sp>
        <p:nvSpPr>
          <p:cNvPr id="119" name="Google Shape;119;p67"/>
          <p:cNvSpPr>
            <a:spLocks noGrp="1"/>
          </p:cNvSpPr>
          <p:nvPr>
            <p:ph type="pic" idx="3"/>
          </p:nvPr>
        </p:nvSpPr>
        <p:spPr>
          <a:xfrm>
            <a:off x="5539137" y="1219004"/>
            <a:ext cx="3543475" cy="3010515"/>
          </a:xfrm>
          <a:prstGeom prst="rect">
            <a:avLst/>
          </a:prstGeom>
          <a:noFill/>
          <a:ln>
            <a:noFill/>
          </a:ln>
        </p:spPr>
      </p:sp>
      <p:sp>
        <p:nvSpPr>
          <p:cNvPr id="120" name="Google Shape;120;p67"/>
          <p:cNvSpPr txBox="1">
            <a:spLocks noGrp="1"/>
          </p:cNvSpPr>
          <p:nvPr>
            <p:ph type="body" idx="1"/>
          </p:nvPr>
        </p:nvSpPr>
        <p:spPr>
          <a:xfrm>
            <a:off x="416018" y="2273393"/>
            <a:ext cx="1550614" cy="1516996"/>
          </a:xfrm>
          <a:prstGeom prst="rect">
            <a:avLst/>
          </a:prstGeom>
          <a:noFill/>
          <a:ln>
            <a:noFill/>
          </a:ln>
        </p:spPr>
        <p:txBody>
          <a:bodyPr spcFirstLastPara="1" wrap="square" lIns="60500" tIns="30250" rIns="60500" bIns="30250" anchor="t" anchorCtr="0">
            <a:normAutofit/>
          </a:bodyPr>
          <a:lstStyle>
            <a:lvl1pPr marL="457200" lvl="0" indent="-273050" algn="l">
              <a:lnSpc>
                <a:spcPct val="90000"/>
              </a:lnSpc>
              <a:spcBef>
                <a:spcPts val="0"/>
              </a:spcBef>
              <a:spcAft>
                <a:spcPts val="0"/>
              </a:spcAft>
              <a:buSzPts val="700"/>
              <a:buChar cha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
        <p:nvSpPr>
          <p:cNvPr id="121" name="Google Shape;121;p67"/>
          <p:cNvSpPr txBox="1">
            <a:spLocks noGrp="1"/>
          </p:cNvSpPr>
          <p:nvPr>
            <p:ph type="body" idx="4"/>
          </p:nvPr>
        </p:nvSpPr>
        <p:spPr>
          <a:xfrm>
            <a:off x="2166684" y="2273393"/>
            <a:ext cx="1550614" cy="1516996"/>
          </a:xfrm>
          <a:prstGeom prst="rect">
            <a:avLst/>
          </a:prstGeom>
          <a:noFill/>
          <a:ln>
            <a:noFill/>
          </a:ln>
        </p:spPr>
        <p:txBody>
          <a:bodyPr spcFirstLastPara="1" wrap="square" lIns="60500" tIns="30250" rIns="60500" bIns="30250" anchor="t" anchorCtr="0">
            <a:normAutofit/>
          </a:bodyPr>
          <a:lstStyle>
            <a:lvl1pPr marL="457200" lvl="0" indent="-273050" algn="l">
              <a:lnSpc>
                <a:spcPct val="90000"/>
              </a:lnSpc>
              <a:spcBef>
                <a:spcPts val="0"/>
              </a:spcBef>
              <a:spcAft>
                <a:spcPts val="0"/>
              </a:spcAft>
              <a:buSzPts val="700"/>
              <a:buChar cha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
        <p:nvSpPr>
          <p:cNvPr id="122" name="Google Shape;122;p67"/>
          <p:cNvSpPr txBox="1">
            <a:spLocks noGrp="1"/>
          </p:cNvSpPr>
          <p:nvPr>
            <p:ph type="title"/>
          </p:nvPr>
        </p:nvSpPr>
        <p:spPr>
          <a:xfrm>
            <a:off x="611169" y="520401"/>
            <a:ext cx="7887540" cy="562759"/>
          </a:xfrm>
          <a:prstGeom prst="rect">
            <a:avLst/>
          </a:prstGeom>
          <a:noFill/>
          <a:ln>
            <a:noFill/>
          </a:ln>
        </p:spPr>
        <p:txBody>
          <a:bodyPr spcFirstLastPara="1" wrap="square" lIns="60500" tIns="30250" rIns="60500" bIns="30250" anchor="ctr" anchorCtr="0">
            <a:noAutofit/>
          </a:bodyPr>
          <a:lstStyle>
            <a:lvl1pPr lvl="0" algn="l">
              <a:lnSpc>
                <a:spcPct val="90000"/>
              </a:lnSpc>
              <a:spcBef>
                <a:spcPts val="0"/>
              </a:spcBef>
              <a:spcAft>
                <a:spcPts val="0"/>
              </a:spcAft>
              <a:buClr>
                <a:srgbClr val="2460AD"/>
              </a:buClr>
              <a:buSzPts val="1200"/>
              <a:buNone/>
              <a:defRPr>
                <a:latin typeface="Calibri" panose="020F0502020204030204" pitchFamily="34" charset="0"/>
                <a:cs typeface="Calibri" panose="020F0502020204030204" pitchFamily="34" charset="0"/>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123" name="Google Shape;123;p67"/>
          <p:cNvSpPr txBox="1">
            <a:spLocks noGrp="1"/>
          </p:cNvSpPr>
          <p:nvPr>
            <p:ph type="body" idx="5"/>
          </p:nvPr>
        </p:nvSpPr>
        <p:spPr>
          <a:xfrm>
            <a:off x="397521" y="1943754"/>
            <a:ext cx="1624471" cy="282621"/>
          </a:xfrm>
          <a:prstGeom prst="rect">
            <a:avLst/>
          </a:prstGeom>
          <a:noFill/>
          <a:ln>
            <a:noFill/>
          </a:ln>
        </p:spPr>
        <p:txBody>
          <a:bodyPr spcFirstLastPara="1" wrap="square" lIns="60500" tIns="30250" rIns="60500" bIns="30250" anchor="t" anchorCtr="0">
            <a:normAutofit/>
          </a:bodyPr>
          <a:lstStyle>
            <a:lvl1pPr marL="457200" lvl="0" indent="-228600" algn="l">
              <a:lnSpc>
                <a:spcPct val="90000"/>
              </a:lnSpc>
              <a:spcBef>
                <a:spcPts val="0"/>
              </a:spcBef>
              <a:spcAft>
                <a:spcPts val="0"/>
              </a:spcAft>
              <a:buSzPts val="900"/>
              <a:buNone/>
              <a:defRPr sz="1500">
                <a:solidFill>
                  <a:srgbClr val="2460AD"/>
                </a:solidFill>
                <a:latin typeface="Calibri" panose="020F0502020204030204" pitchFamily="34" charset="0"/>
                <a:ea typeface="Calibri" panose="020F0502020204030204" pitchFamily="34" charset="0"/>
                <a:cs typeface="Calibri" panose="020F0502020204030204" pitchFamily="34" charset="0"/>
                <a:sym typeface="Aveni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dirty="0"/>
          </a:p>
        </p:txBody>
      </p:sp>
      <p:sp>
        <p:nvSpPr>
          <p:cNvPr id="124" name="Google Shape;124;p67"/>
          <p:cNvSpPr txBox="1">
            <a:spLocks noGrp="1"/>
          </p:cNvSpPr>
          <p:nvPr>
            <p:ph type="body" idx="6"/>
          </p:nvPr>
        </p:nvSpPr>
        <p:spPr>
          <a:xfrm>
            <a:off x="2151529" y="1943754"/>
            <a:ext cx="1624471" cy="282621"/>
          </a:xfrm>
          <a:prstGeom prst="rect">
            <a:avLst/>
          </a:prstGeom>
          <a:noFill/>
          <a:ln>
            <a:noFill/>
          </a:ln>
        </p:spPr>
        <p:txBody>
          <a:bodyPr spcFirstLastPara="1" wrap="square" lIns="60500" tIns="30250" rIns="60500" bIns="30250" anchor="t" anchorCtr="0">
            <a:normAutofit/>
          </a:bodyPr>
          <a:lstStyle>
            <a:lvl1pPr marL="457200" lvl="0" indent="-228600" algn="l">
              <a:lnSpc>
                <a:spcPct val="90000"/>
              </a:lnSpc>
              <a:spcBef>
                <a:spcPts val="0"/>
              </a:spcBef>
              <a:spcAft>
                <a:spcPts val="0"/>
              </a:spcAft>
              <a:buSzPts val="900"/>
              <a:buNone/>
              <a:defRPr sz="1500">
                <a:solidFill>
                  <a:srgbClr val="2460AD"/>
                </a:solidFill>
                <a:latin typeface="Calibri" panose="020F0502020204030204" pitchFamily="34" charset="0"/>
                <a:ea typeface="Calibri" panose="020F0502020204030204" pitchFamily="34" charset="0"/>
                <a:cs typeface="Calibri" panose="020F0502020204030204" pitchFamily="34" charset="0"/>
                <a:sym typeface="Aveni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dirty="0"/>
          </a:p>
        </p:txBody>
      </p:sp>
      <p:sp>
        <p:nvSpPr>
          <p:cNvPr id="2" name="Slide Number Placeholder 1">
            <a:extLst>
              <a:ext uri="{FF2B5EF4-FFF2-40B4-BE49-F238E27FC236}">
                <a16:creationId xmlns:a16="http://schemas.microsoft.com/office/drawing/2014/main" id="{EA427720-DFCF-4441-B2D4-4B4E81CA7F7E}"/>
              </a:ext>
            </a:extLst>
          </p:cNvPr>
          <p:cNvSpPr>
            <a:spLocks noGrp="1"/>
          </p:cNvSpPr>
          <p:nvPr>
            <p:ph type="sldNum" idx="10"/>
          </p:nvPr>
        </p:nvSpPr>
        <p:spPr>
          <a:xfrm>
            <a:off x="4668" y="4694392"/>
            <a:ext cx="2058030" cy="274194"/>
          </a:xfrm>
        </p:spPr>
        <p:txBody>
          <a:bodyPr/>
          <a:lstStyle/>
          <a:p>
            <a:pPr marL="0" lvl="0" indent="0" algn="l" rtl="0">
              <a:spcBef>
                <a:spcPts val="0"/>
              </a:spcBef>
              <a:spcAft>
                <a:spcPts val="0"/>
              </a:spcAft>
              <a:buNone/>
            </a:pPr>
            <a:fld id="{00000000-1234-1234-1234-123412341234}" type="slidenum">
              <a:rPr lang="en" smtClean="0"/>
              <a:t>‹#›</a:t>
            </a:fld>
            <a:endParaRPr lang="en"/>
          </a:p>
        </p:txBody>
      </p:sp>
      <p:sp>
        <p:nvSpPr>
          <p:cNvPr id="12" name="Google Shape;22;p56">
            <a:extLst>
              <a:ext uri="{FF2B5EF4-FFF2-40B4-BE49-F238E27FC236}">
                <a16:creationId xmlns:a16="http://schemas.microsoft.com/office/drawing/2014/main" id="{34E124BC-2249-4823-8810-AFF3FB81BB2B}"/>
              </a:ext>
            </a:extLst>
          </p:cNvPr>
          <p:cNvSpPr/>
          <p:nvPr userDrawn="1"/>
        </p:nvSpPr>
        <p:spPr>
          <a:xfrm>
            <a:off x="346364" y="326208"/>
            <a:ext cx="8472516" cy="438727"/>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3873962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ALT 2 Text Column, 2 Angle Img" preserve="1">
  <p:cSld name="ALT 2 Text Column, 2 Angle Img">
    <p:spTree>
      <p:nvGrpSpPr>
        <p:cNvPr id="1" name="Shape 125"/>
        <p:cNvGrpSpPr/>
        <p:nvPr/>
      </p:nvGrpSpPr>
      <p:grpSpPr>
        <a:xfrm>
          <a:off x="0" y="0"/>
          <a:ext cx="0" cy="0"/>
          <a:chOff x="0" y="0"/>
          <a:chExt cx="0" cy="0"/>
        </a:xfrm>
      </p:grpSpPr>
      <p:sp>
        <p:nvSpPr>
          <p:cNvPr id="126" name="Google Shape;126;p68"/>
          <p:cNvSpPr/>
          <p:nvPr/>
        </p:nvSpPr>
        <p:spPr>
          <a:xfrm>
            <a:off x="0" y="4968586"/>
            <a:ext cx="9144000" cy="174914"/>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27" name="Google Shape;127;p68"/>
          <p:cNvSpPr txBox="1"/>
          <p:nvPr/>
        </p:nvSpPr>
        <p:spPr>
          <a:xfrm>
            <a:off x="58091" y="4659598"/>
            <a:ext cx="4922562" cy="282709"/>
          </a:xfrm>
          <a:prstGeom prst="rect">
            <a:avLst/>
          </a:prstGeom>
          <a:noFill/>
          <a:ln>
            <a:noFill/>
          </a:ln>
        </p:spPr>
        <p:txBody>
          <a:bodyPr spcFirstLastPara="1" wrap="square" lIns="0" tIns="51375" rIns="0" bIns="0" anchor="t" anchorCtr="0">
            <a:spAutoFit/>
          </a:bodyPr>
          <a:lstStyle/>
          <a:p>
            <a:pPr marL="12700" marR="0" lvl="0" indent="0" algn="l" rtl="0">
              <a:lnSpc>
                <a:spcPct val="100000"/>
              </a:lnSpc>
              <a:spcBef>
                <a:spcPts val="0"/>
              </a:spcBef>
              <a:spcAft>
                <a:spcPts val="0"/>
              </a:spcAft>
              <a:buClr>
                <a:srgbClr val="000000"/>
              </a:buClr>
              <a:buSzPts val="1500"/>
              <a:buFont typeface="Arial"/>
              <a:buNone/>
            </a:pPr>
            <a:fld id="{00000000-1234-1234-1234-123412341234}" type="slidenum">
              <a:rPr lang="en" sz="1500" b="1" i="0" u="none" strike="noStrike" cap="none">
                <a:solidFill>
                  <a:srgbClr val="2460AD"/>
                </a:solidFill>
                <a:latin typeface="Calibri" panose="020F0502020204030204" pitchFamily="34" charset="0"/>
                <a:ea typeface="Avenir"/>
                <a:cs typeface="Calibri" panose="020F0502020204030204" pitchFamily="34" charset="0"/>
                <a:sym typeface="Avenir"/>
              </a:rPr>
              <a:t>‹#›</a:t>
            </a:fld>
            <a:endParaRPr sz="1200" b="0" i="0" u="none" strike="noStrike" cap="none" dirty="0">
              <a:solidFill>
                <a:srgbClr val="231F20"/>
              </a:solidFill>
              <a:latin typeface="Arial"/>
              <a:ea typeface="Arial"/>
              <a:cs typeface="Arial"/>
              <a:sym typeface="Arial"/>
            </a:endParaRPr>
          </a:p>
        </p:txBody>
      </p:sp>
      <p:sp>
        <p:nvSpPr>
          <p:cNvPr id="129" name="Google Shape;129;p68"/>
          <p:cNvSpPr>
            <a:spLocks noGrp="1"/>
          </p:cNvSpPr>
          <p:nvPr>
            <p:ph type="pic" idx="2"/>
          </p:nvPr>
        </p:nvSpPr>
        <p:spPr>
          <a:xfrm>
            <a:off x="1615109" y="1436800"/>
            <a:ext cx="3543475" cy="3010515"/>
          </a:xfrm>
          <a:prstGeom prst="rect">
            <a:avLst/>
          </a:prstGeom>
          <a:noFill/>
          <a:ln>
            <a:noFill/>
          </a:ln>
        </p:spPr>
      </p:sp>
      <p:sp>
        <p:nvSpPr>
          <p:cNvPr id="130" name="Google Shape;130;p68"/>
          <p:cNvSpPr>
            <a:spLocks noGrp="1"/>
          </p:cNvSpPr>
          <p:nvPr>
            <p:ph type="pic" idx="3"/>
          </p:nvPr>
        </p:nvSpPr>
        <p:spPr>
          <a:xfrm>
            <a:off x="3708172" y="1436799"/>
            <a:ext cx="3543475" cy="3010515"/>
          </a:xfrm>
          <a:prstGeom prst="rect">
            <a:avLst/>
          </a:prstGeom>
          <a:noFill/>
          <a:ln>
            <a:noFill/>
          </a:ln>
        </p:spPr>
      </p:sp>
      <p:sp>
        <p:nvSpPr>
          <p:cNvPr id="131" name="Google Shape;131;p68"/>
          <p:cNvSpPr txBox="1">
            <a:spLocks noGrp="1"/>
          </p:cNvSpPr>
          <p:nvPr>
            <p:ph type="body" idx="1"/>
          </p:nvPr>
        </p:nvSpPr>
        <p:spPr>
          <a:xfrm>
            <a:off x="416018" y="2272977"/>
            <a:ext cx="1550614" cy="1675574"/>
          </a:xfrm>
          <a:prstGeom prst="rect">
            <a:avLst/>
          </a:prstGeom>
          <a:noFill/>
          <a:ln>
            <a:noFill/>
          </a:ln>
        </p:spPr>
        <p:txBody>
          <a:bodyPr spcFirstLastPara="1" wrap="square" lIns="60500" tIns="30250" rIns="60500" bIns="30250" anchor="t" anchorCtr="0">
            <a:normAutofit/>
          </a:bodyPr>
          <a:lstStyle>
            <a:lvl1pPr marL="457200" lvl="0" indent="-273050" algn="l">
              <a:lnSpc>
                <a:spcPct val="90000"/>
              </a:lnSpc>
              <a:spcBef>
                <a:spcPts val="0"/>
              </a:spcBef>
              <a:spcAft>
                <a:spcPts val="0"/>
              </a:spcAft>
              <a:buSzPts val="700"/>
              <a:buChar cha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
        <p:nvSpPr>
          <p:cNvPr id="132" name="Google Shape;132;p68"/>
          <p:cNvSpPr txBox="1">
            <a:spLocks noGrp="1"/>
          </p:cNvSpPr>
          <p:nvPr>
            <p:ph type="body" idx="4"/>
          </p:nvPr>
        </p:nvSpPr>
        <p:spPr>
          <a:xfrm>
            <a:off x="7170420" y="2272978"/>
            <a:ext cx="1550208" cy="1675574"/>
          </a:xfrm>
          <a:prstGeom prst="rect">
            <a:avLst/>
          </a:prstGeom>
          <a:noFill/>
          <a:ln>
            <a:noFill/>
          </a:ln>
        </p:spPr>
        <p:txBody>
          <a:bodyPr spcFirstLastPara="1" wrap="square" lIns="60500" tIns="30250" rIns="60500" bIns="30250" anchor="t" anchorCtr="0">
            <a:normAutofit/>
          </a:bodyPr>
          <a:lstStyle>
            <a:lvl1pPr marL="457200" lvl="0" indent="-273050" algn="l">
              <a:lnSpc>
                <a:spcPct val="90000"/>
              </a:lnSpc>
              <a:spcBef>
                <a:spcPts val="0"/>
              </a:spcBef>
              <a:spcAft>
                <a:spcPts val="0"/>
              </a:spcAft>
              <a:buSzPts val="700"/>
              <a:buChar cha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
        <p:nvSpPr>
          <p:cNvPr id="133" name="Google Shape;133;p68"/>
          <p:cNvSpPr txBox="1">
            <a:spLocks noGrp="1"/>
          </p:cNvSpPr>
          <p:nvPr>
            <p:ph type="title"/>
          </p:nvPr>
        </p:nvSpPr>
        <p:spPr>
          <a:xfrm>
            <a:off x="611169" y="520401"/>
            <a:ext cx="7887540" cy="562759"/>
          </a:xfrm>
          <a:prstGeom prst="rect">
            <a:avLst/>
          </a:prstGeom>
          <a:noFill/>
          <a:ln>
            <a:noFill/>
          </a:ln>
        </p:spPr>
        <p:txBody>
          <a:bodyPr spcFirstLastPara="1" wrap="square" lIns="60500" tIns="30250" rIns="60500" bIns="30250" anchor="ctr" anchorCtr="0">
            <a:noAutofit/>
          </a:bodyPr>
          <a:lstStyle>
            <a:lvl1pPr lvl="0" algn="l">
              <a:lnSpc>
                <a:spcPct val="90000"/>
              </a:lnSpc>
              <a:spcBef>
                <a:spcPts val="0"/>
              </a:spcBef>
              <a:spcAft>
                <a:spcPts val="0"/>
              </a:spcAft>
              <a:buClr>
                <a:srgbClr val="2460AD"/>
              </a:buClr>
              <a:buSzPts val="1200"/>
              <a:buNone/>
              <a:defRPr>
                <a:latin typeface="Calibri" panose="020F0502020204030204" pitchFamily="34" charset="0"/>
                <a:cs typeface="Calibri" panose="020F0502020204030204" pitchFamily="34" charset="0"/>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134" name="Google Shape;134;p68"/>
          <p:cNvSpPr txBox="1">
            <a:spLocks noGrp="1"/>
          </p:cNvSpPr>
          <p:nvPr>
            <p:ph type="body" idx="5"/>
          </p:nvPr>
        </p:nvSpPr>
        <p:spPr>
          <a:xfrm>
            <a:off x="397521" y="1990356"/>
            <a:ext cx="1624471" cy="282621"/>
          </a:xfrm>
          <a:prstGeom prst="rect">
            <a:avLst/>
          </a:prstGeom>
          <a:noFill/>
          <a:ln>
            <a:noFill/>
          </a:ln>
        </p:spPr>
        <p:txBody>
          <a:bodyPr spcFirstLastPara="1" wrap="square" lIns="60500" tIns="30250" rIns="60500" bIns="30250" anchor="t" anchorCtr="0">
            <a:normAutofit/>
          </a:bodyPr>
          <a:lstStyle>
            <a:lvl1pPr marL="457200" lvl="0" indent="-228600" algn="l">
              <a:lnSpc>
                <a:spcPct val="90000"/>
              </a:lnSpc>
              <a:spcBef>
                <a:spcPts val="0"/>
              </a:spcBef>
              <a:spcAft>
                <a:spcPts val="0"/>
              </a:spcAft>
              <a:buSzPts val="900"/>
              <a:buNone/>
              <a:defRPr sz="1500">
                <a:solidFill>
                  <a:srgbClr val="2460AD"/>
                </a:solidFill>
                <a:latin typeface="Calibri" panose="020F0502020204030204" pitchFamily="34" charset="0"/>
                <a:ea typeface="Calibri" panose="020F0502020204030204" pitchFamily="34" charset="0"/>
                <a:cs typeface="Calibri" panose="020F0502020204030204" pitchFamily="34" charset="0"/>
                <a:sym typeface="Aveni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dirty="0"/>
          </a:p>
        </p:txBody>
      </p:sp>
      <p:sp>
        <p:nvSpPr>
          <p:cNvPr id="135" name="Google Shape;135;p68"/>
          <p:cNvSpPr txBox="1">
            <a:spLocks noGrp="1"/>
          </p:cNvSpPr>
          <p:nvPr>
            <p:ph type="body" idx="6"/>
          </p:nvPr>
        </p:nvSpPr>
        <p:spPr>
          <a:xfrm>
            <a:off x="7143750" y="1990356"/>
            <a:ext cx="1624471" cy="282621"/>
          </a:xfrm>
          <a:prstGeom prst="rect">
            <a:avLst/>
          </a:prstGeom>
          <a:noFill/>
          <a:ln>
            <a:noFill/>
          </a:ln>
        </p:spPr>
        <p:txBody>
          <a:bodyPr spcFirstLastPara="1" wrap="square" lIns="60500" tIns="30250" rIns="60500" bIns="30250" anchor="t" anchorCtr="0">
            <a:normAutofit/>
          </a:bodyPr>
          <a:lstStyle>
            <a:lvl1pPr marL="457200" lvl="0" indent="-228600" algn="l">
              <a:lnSpc>
                <a:spcPct val="90000"/>
              </a:lnSpc>
              <a:spcBef>
                <a:spcPts val="0"/>
              </a:spcBef>
              <a:spcAft>
                <a:spcPts val="0"/>
              </a:spcAft>
              <a:buSzPts val="900"/>
              <a:buNone/>
              <a:defRPr sz="1500">
                <a:solidFill>
                  <a:srgbClr val="2460AD"/>
                </a:solidFill>
                <a:latin typeface="Calibri" panose="020F0502020204030204" pitchFamily="34" charset="0"/>
                <a:ea typeface="Calibri" panose="020F0502020204030204" pitchFamily="34" charset="0"/>
                <a:cs typeface="Calibri" panose="020F0502020204030204" pitchFamily="34" charset="0"/>
                <a:sym typeface="Aveni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dirty="0"/>
          </a:p>
        </p:txBody>
      </p:sp>
      <p:sp>
        <p:nvSpPr>
          <p:cNvPr id="13" name="Google Shape;22;p56">
            <a:extLst>
              <a:ext uri="{FF2B5EF4-FFF2-40B4-BE49-F238E27FC236}">
                <a16:creationId xmlns:a16="http://schemas.microsoft.com/office/drawing/2014/main" id="{B0DDC576-B1D4-44A2-A508-197767C4C19A}"/>
              </a:ext>
            </a:extLst>
          </p:cNvPr>
          <p:cNvSpPr/>
          <p:nvPr userDrawn="1"/>
        </p:nvSpPr>
        <p:spPr>
          <a:xfrm>
            <a:off x="346364" y="326208"/>
            <a:ext cx="8472516" cy="438727"/>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610273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Title Blank Charts" preserve="1">
  <p:cSld name="Title Blank Charts">
    <p:spTree>
      <p:nvGrpSpPr>
        <p:cNvPr id="1" name="Shape 147"/>
        <p:cNvGrpSpPr/>
        <p:nvPr/>
      </p:nvGrpSpPr>
      <p:grpSpPr>
        <a:xfrm>
          <a:off x="0" y="0"/>
          <a:ext cx="0" cy="0"/>
          <a:chOff x="0" y="0"/>
          <a:chExt cx="0" cy="0"/>
        </a:xfrm>
      </p:grpSpPr>
      <p:sp>
        <p:nvSpPr>
          <p:cNvPr id="149" name="Google Shape;149;p70"/>
          <p:cNvSpPr/>
          <p:nvPr/>
        </p:nvSpPr>
        <p:spPr>
          <a:xfrm>
            <a:off x="0" y="4968586"/>
            <a:ext cx="9144000" cy="174914"/>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51" name="Google Shape;151;p70"/>
          <p:cNvSpPr>
            <a:spLocks noGrp="1"/>
          </p:cNvSpPr>
          <p:nvPr>
            <p:ph type="chart" idx="2"/>
          </p:nvPr>
        </p:nvSpPr>
        <p:spPr>
          <a:xfrm>
            <a:off x="1624588" y="1526581"/>
            <a:ext cx="5894821" cy="2633147"/>
          </a:xfrm>
          <a:prstGeom prst="rect">
            <a:avLst/>
          </a:prstGeom>
          <a:noFill/>
          <a:ln>
            <a:noFill/>
          </a:ln>
        </p:spPr>
        <p:txBody>
          <a:bodyPr spcFirstLastPara="1" wrap="square" lIns="60500" tIns="30250" rIns="60500" bIns="30250" anchor="t" anchorCtr="0">
            <a:noAutofit/>
          </a:bodyPr>
          <a:lstStyle>
            <a:lvl1pPr marR="0" lvl="0" algn="l" rtl="0">
              <a:lnSpc>
                <a:spcPct val="90000"/>
              </a:lnSpc>
              <a:spcBef>
                <a:spcPts val="0"/>
              </a:spcBef>
              <a:spcAft>
                <a:spcPts val="0"/>
              </a:spcAft>
              <a:buClr>
                <a:srgbClr val="25A8DC"/>
              </a:buClr>
              <a:buSzPts val="7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25A8DC"/>
              </a:buClr>
              <a:buSzPts val="1200"/>
              <a:buFont typeface="Noto Sans Symbols"/>
              <a:buChar char="▪"/>
              <a:defRPr sz="1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25A8DC"/>
              </a:buClr>
              <a:buSzPts val="1100"/>
              <a:buFont typeface="Courier New"/>
              <a:buChar char="o"/>
              <a:defRPr sz="1200" b="0" i="0" u="none" strike="noStrike" cap="none">
                <a:solidFill>
                  <a:schemeClr val="dk1"/>
                </a:solidFill>
                <a:latin typeface="Arial"/>
                <a:ea typeface="Arial"/>
                <a:cs typeface="Arial"/>
                <a:sym typeface="Arial"/>
              </a:defRPr>
            </a:lvl3pPr>
            <a:lvl4pPr marR="0" lvl="3" algn="l" rtl="0">
              <a:lnSpc>
                <a:spcPct val="90000"/>
              </a:lnSpc>
              <a:spcBef>
                <a:spcPts val="0"/>
              </a:spcBef>
              <a:spcAft>
                <a:spcPts val="0"/>
              </a:spcAft>
              <a:buClr>
                <a:srgbClr val="25A8DC"/>
              </a:buClr>
              <a:buSzPts val="1200"/>
              <a:buFont typeface="Arial"/>
              <a:buChar char="•"/>
              <a:defRPr sz="1200" b="0" i="0" u="none" strike="noStrike" cap="none">
                <a:solidFill>
                  <a:schemeClr val="dk1"/>
                </a:solidFill>
                <a:latin typeface="Arial"/>
                <a:ea typeface="Arial"/>
                <a:cs typeface="Arial"/>
                <a:sym typeface="Arial"/>
              </a:defRPr>
            </a:lvl4pPr>
            <a:lvl5pPr marR="0" lvl="4" algn="l" rtl="0">
              <a:lnSpc>
                <a:spcPct val="9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52" name="Google Shape;152;p70"/>
          <p:cNvSpPr txBox="1">
            <a:spLocks noGrp="1"/>
          </p:cNvSpPr>
          <p:nvPr>
            <p:ph type="title"/>
          </p:nvPr>
        </p:nvSpPr>
        <p:spPr>
          <a:xfrm>
            <a:off x="611169" y="520401"/>
            <a:ext cx="7887540" cy="562759"/>
          </a:xfrm>
          <a:prstGeom prst="rect">
            <a:avLst/>
          </a:prstGeom>
          <a:noFill/>
          <a:ln>
            <a:noFill/>
          </a:ln>
        </p:spPr>
        <p:txBody>
          <a:bodyPr spcFirstLastPara="1" wrap="square" lIns="60500" tIns="30250" rIns="60500" bIns="30250" anchor="ctr" anchorCtr="0">
            <a:noAutofit/>
          </a:bodyPr>
          <a:lstStyle>
            <a:lvl1pPr lvl="0" algn="l">
              <a:lnSpc>
                <a:spcPct val="90000"/>
              </a:lnSpc>
              <a:spcBef>
                <a:spcPts val="0"/>
              </a:spcBef>
              <a:spcAft>
                <a:spcPts val="0"/>
              </a:spcAft>
              <a:buClr>
                <a:srgbClr val="2460AD"/>
              </a:buClr>
              <a:buSzPts val="1200"/>
              <a:buNone/>
              <a:defRPr>
                <a:latin typeface="Calibri" panose="020F0502020204030204" pitchFamily="34" charset="0"/>
                <a:cs typeface="Calibri" panose="020F0502020204030204" pitchFamily="34" charset="0"/>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153" name="Google Shape;153;p70"/>
          <p:cNvSpPr txBox="1">
            <a:spLocks noGrp="1"/>
          </p:cNvSpPr>
          <p:nvPr>
            <p:ph type="body" idx="1"/>
          </p:nvPr>
        </p:nvSpPr>
        <p:spPr>
          <a:xfrm>
            <a:off x="2638985" y="1199964"/>
            <a:ext cx="3937467" cy="282621"/>
          </a:xfrm>
          <a:prstGeom prst="rect">
            <a:avLst/>
          </a:prstGeom>
          <a:noFill/>
          <a:ln>
            <a:noFill/>
          </a:ln>
        </p:spPr>
        <p:txBody>
          <a:bodyPr spcFirstLastPara="1" wrap="square" lIns="60500" tIns="30250" rIns="60500" bIns="30250" anchor="t" anchorCtr="0">
            <a:normAutofit/>
          </a:bodyPr>
          <a:lstStyle>
            <a:lvl1pPr marL="457200" lvl="0" indent="-228600" algn="ctr">
              <a:lnSpc>
                <a:spcPct val="90000"/>
              </a:lnSpc>
              <a:spcBef>
                <a:spcPts val="0"/>
              </a:spcBef>
              <a:spcAft>
                <a:spcPts val="0"/>
              </a:spcAft>
              <a:buSzPts val="900"/>
              <a:buNone/>
              <a:defRPr sz="1500">
                <a:solidFill>
                  <a:srgbClr val="2460AD"/>
                </a:solidFill>
                <a:latin typeface="Calibri" panose="020F0502020204030204" pitchFamily="34" charset="0"/>
                <a:ea typeface="Calibri" panose="020F0502020204030204" pitchFamily="34" charset="0"/>
                <a:cs typeface="Calibri" panose="020F0502020204030204" pitchFamily="34" charset="0"/>
                <a:sym typeface="Aveni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dirty="0"/>
          </a:p>
        </p:txBody>
      </p:sp>
      <p:sp>
        <p:nvSpPr>
          <p:cNvPr id="2" name="Slide Number Placeholder 1">
            <a:extLst>
              <a:ext uri="{FF2B5EF4-FFF2-40B4-BE49-F238E27FC236}">
                <a16:creationId xmlns:a16="http://schemas.microsoft.com/office/drawing/2014/main" id="{F99CC36A-7681-4A60-8131-44CA2C1EAB3B}"/>
              </a:ext>
            </a:extLst>
          </p:cNvPr>
          <p:cNvSpPr>
            <a:spLocks noGrp="1"/>
          </p:cNvSpPr>
          <p:nvPr>
            <p:ph type="sldNum" idx="10"/>
          </p:nvPr>
        </p:nvSpPr>
        <p:spPr>
          <a:xfrm>
            <a:off x="21244" y="4694392"/>
            <a:ext cx="2058030" cy="274194"/>
          </a:xfrm>
        </p:spPr>
        <p:txBody>
          <a:bodyPr/>
          <a:lstStyle/>
          <a:p>
            <a:pPr marL="0" lvl="0" indent="0" algn="l" rtl="0">
              <a:spcBef>
                <a:spcPts val="0"/>
              </a:spcBef>
              <a:spcAft>
                <a:spcPts val="0"/>
              </a:spcAft>
              <a:buNone/>
            </a:pPr>
            <a:fld id="{00000000-1234-1234-1234-123412341234}" type="slidenum">
              <a:rPr lang="en" smtClean="0"/>
              <a:t>‹#›</a:t>
            </a:fld>
            <a:endParaRPr lang="en"/>
          </a:p>
        </p:txBody>
      </p:sp>
      <p:sp>
        <p:nvSpPr>
          <p:cNvPr id="8" name="Google Shape;22;p56">
            <a:extLst>
              <a:ext uri="{FF2B5EF4-FFF2-40B4-BE49-F238E27FC236}">
                <a16:creationId xmlns:a16="http://schemas.microsoft.com/office/drawing/2014/main" id="{8D64DC0A-0BA1-4432-97A7-7C0962126CBB}"/>
              </a:ext>
            </a:extLst>
          </p:cNvPr>
          <p:cNvSpPr/>
          <p:nvPr userDrawn="1"/>
        </p:nvSpPr>
        <p:spPr>
          <a:xfrm>
            <a:off x="346364" y="326208"/>
            <a:ext cx="8472516" cy="438727"/>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0773758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Title Blank Charts Alt" preserve="1">
  <p:cSld name="Title Blank Charts Alt">
    <p:spTree>
      <p:nvGrpSpPr>
        <p:cNvPr id="1" name="Shape 154"/>
        <p:cNvGrpSpPr/>
        <p:nvPr/>
      </p:nvGrpSpPr>
      <p:grpSpPr>
        <a:xfrm>
          <a:off x="0" y="0"/>
          <a:ext cx="0" cy="0"/>
          <a:chOff x="0" y="0"/>
          <a:chExt cx="0" cy="0"/>
        </a:xfrm>
      </p:grpSpPr>
      <p:sp>
        <p:nvSpPr>
          <p:cNvPr id="156" name="Google Shape;156;p71"/>
          <p:cNvSpPr/>
          <p:nvPr/>
        </p:nvSpPr>
        <p:spPr>
          <a:xfrm>
            <a:off x="0" y="4968586"/>
            <a:ext cx="9144000" cy="174914"/>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57" name="Google Shape;157;p71"/>
          <p:cNvSpPr txBox="1"/>
          <p:nvPr/>
        </p:nvSpPr>
        <p:spPr>
          <a:xfrm>
            <a:off x="21244" y="4675937"/>
            <a:ext cx="4922562" cy="282709"/>
          </a:xfrm>
          <a:prstGeom prst="rect">
            <a:avLst/>
          </a:prstGeom>
          <a:noFill/>
          <a:ln>
            <a:noFill/>
          </a:ln>
        </p:spPr>
        <p:txBody>
          <a:bodyPr spcFirstLastPara="1" wrap="square" lIns="0" tIns="51375" rIns="0" bIns="0" anchor="t" anchorCtr="0">
            <a:spAutoFit/>
          </a:bodyPr>
          <a:lstStyle/>
          <a:p>
            <a:pPr marL="12700" marR="0" lvl="0" indent="0" algn="l" rtl="0">
              <a:lnSpc>
                <a:spcPct val="100000"/>
              </a:lnSpc>
              <a:spcBef>
                <a:spcPts val="0"/>
              </a:spcBef>
              <a:spcAft>
                <a:spcPts val="0"/>
              </a:spcAft>
              <a:buClr>
                <a:srgbClr val="000000"/>
              </a:buClr>
              <a:buSzPts val="1500"/>
              <a:buFont typeface="Arial"/>
              <a:buNone/>
            </a:pPr>
            <a:fld id="{00000000-1234-1234-1234-123412341234}" type="slidenum">
              <a:rPr lang="en" sz="1500" b="1" i="0" u="none" strike="noStrike" cap="none">
                <a:solidFill>
                  <a:srgbClr val="2460AD"/>
                </a:solidFill>
                <a:latin typeface="Calibri" panose="020F0502020204030204" pitchFamily="34" charset="0"/>
                <a:ea typeface="Avenir"/>
                <a:cs typeface="Calibri" panose="020F0502020204030204" pitchFamily="34" charset="0"/>
                <a:sym typeface="Avenir"/>
              </a:rPr>
              <a:t>‹#›</a:t>
            </a:fld>
            <a:endParaRPr sz="1200" b="0" i="0" u="none" strike="noStrike" cap="none" dirty="0">
              <a:solidFill>
                <a:srgbClr val="231F20"/>
              </a:solidFill>
              <a:latin typeface="Arial"/>
              <a:ea typeface="Arial"/>
              <a:cs typeface="Arial"/>
              <a:sym typeface="Arial"/>
            </a:endParaRPr>
          </a:p>
        </p:txBody>
      </p:sp>
      <p:sp>
        <p:nvSpPr>
          <p:cNvPr id="158" name="Google Shape;158;p71"/>
          <p:cNvSpPr>
            <a:spLocks noGrp="1"/>
          </p:cNvSpPr>
          <p:nvPr>
            <p:ph type="chart" idx="2"/>
          </p:nvPr>
        </p:nvSpPr>
        <p:spPr>
          <a:xfrm>
            <a:off x="4013152" y="1531381"/>
            <a:ext cx="4922562" cy="2633147"/>
          </a:xfrm>
          <a:prstGeom prst="rect">
            <a:avLst/>
          </a:prstGeom>
          <a:noFill/>
          <a:ln>
            <a:noFill/>
          </a:ln>
        </p:spPr>
        <p:txBody>
          <a:bodyPr spcFirstLastPara="1" wrap="square" lIns="60500" tIns="30250" rIns="60500" bIns="30250" anchor="t" anchorCtr="0">
            <a:noAutofit/>
          </a:bodyPr>
          <a:lstStyle>
            <a:lvl1pPr marR="0" lvl="0" algn="l" rtl="0">
              <a:lnSpc>
                <a:spcPct val="90000"/>
              </a:lnSpc>
              <a:spcBef>
                <a:spcPts val="0"/>
              </a:spcBef>
              <a:spcAft>
                <a:spcPts val="0"/>
              </a:spcAft>
              <a:buClr>
                <a:srgbClr val="25A8DC"/>
              </a:buClr>
              <a:buSzPts val="700"/>
              <a:buFont typeface="Arial"/>
              <a:buChar char="►"/>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25A8DC"/>
              </a:buClr>
              <a:buSzPts val="1200"/>
              <a:buFont typeface="Noto Sans Symbols"/>
              <a:buChar char="▪"/>
              <a:defRPr sz="1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25A8DC"/>
              </a:buClr>
              <a:buSzPts val="1100"/>
              <a:buFont typeface="Courier New"/>
              <a:buChar char="o"/>
              <a:defRPr sz="1200" b="0" i="0" u="none" strike="noStrike" cap="none">
                <a:solidFill>
                  <a:schemeClr val="dk1"/>
                </a:solidFill>
                <a:latin typeface="Arial"/>
                <a:ea typeface="Arial"/>
                <a:cs typeface="Arial"/>
                <a:sym typeface="Arial"/>
              </a:defRPr>
            </a:lvl3pPr>
            <a:lvl4pPr marR="0" lvl="3" algn="l" rtl="0">
              <a:lnSpc>
                <a:spcPct val="90000"/>
              </a:lnSpc>
              <a:spcBef>
                <a:spcPts val="0"/>
              </a:spcBef>
              <a:spcAft>
                <a:spcPts val="0"/>
              </a:spcAft>
              <a:buClr>
                <a:srgbClr val="25A8DC"/>
              </a:buClr>
              <a:buSzPts val="1200"/>
              <a:buFont typeface="Arial"/>
              <a:buChar char="•"/>
              <a:defRPr sz="1200" b="0" i="0" u="none" strike="noStrike" cap="none">
                <a:solidFill>
                  <a:schemeClr val="dk1"/>
                </a:solidFill>
                <a:latin typeface="Arial"/>
                <a:ea typeface="Arial"/>
                <a:cs typeface="Arial"/>
                <a:sym typeface="Arial"/>
              </a:defRPr>
            </a:lvl4pPr>
            <a:lvl5pPr marR="0" lvl="4" algn="l" rtl="0">
              <a:lnSpc>
                <a:spcPct val="9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59" name="Google Shape;159;p71"/>
          <p:cNvSpPr txBox="1">
            <a:spLocks noGrp="1"/>
          </p:cNvSpPr>
          <p:nvPr>
            <p:ph type="body" idx="1"/>
          </p:nvPr>
        </p:nvSpPr>
        <p:spPr>
          <a:xfrm>
            <a:off x="611240" y="2025463"/>
            <a:ext cx="2721110" cy="2069586"/>
          </a:xfrm>
          <a:prstGeom prst="rect">
            <a:avLst/>
          </a:prstGeom>
          <a:noFill/>
          <a:ln>
            <a:noFill/>
          </a:ln>
        </p:spPr>
        <p:txBody>
          <a:bodyPr spcFirstLastPara="1" wrap="square" lIns="60500" tIns="30250" rIns="60500" bIns="30250" anchor="t" anchorCtr="0">
            <a:normAutofit/>
          </a:bodyPr>
          <a:lstStyle>
            <a:lvl1pPr marL="457200" lvl="0" indent="-273050" algn="l">
              <a:lnSpc>
                <a:spcPct val="90000"/>
              </a:lnSpc>
              <a:spcBef>
                <a:spcPts val="0"/>
              </a:spcBef>
              <a:spcAft>
                <a:spcPts val="0"/>
              </a:spcAft>
              <a:buSzPts val="700"/>
              <a:buChar cha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
        <p:nvSpPr>
          <p:cNvPr id="160" name="Google Shape;160;p71"/>
          <p:cNvSpPr txBox="1">
            <a:spLocks noGrp="1"/>
          </p:cNvSpPr>
          <p:nvPr>
            <p:ph type="title"/>
          </p:nvPr>
        </p:nvSpPr>
        <p:spPr>
          <a:xfrm>
            <a:off x="611169" y="520401"/>
            <a:ext cx="7887540" cy="562759"/>
          </a:xfrm>
          <a:prstGeom prst="rect">
            <a:avLst/>
          </a:prstGeom>
          <a:noFill/>
          <a:ln>
            <a:noFill/>
          </a:ln>
        </p:spPr>
        <p:txBody>
          <a:bodyPr spcFirstLastPara="1" wrap="square" lIns="60500" tIns="30250" rIns="60500" bIns="30250" anchor="ctr" anchorCtr="0">
            <a:noAutofit/>
          </a:bodyPr>
          <a:lstStyle>
            <a:lvl1pPr lvl="0" algn="l">
              <a:lnSpc>
                <a:spcPct val="90000"/>
              </a:lnSpc>
              <a:spcBef>
                <a:spcPts val="0"/>
              </a:spcBef>
              <a:spcAft>
                <a:spcPts val="0"/>
              </a:spcAft>
              <a:buClr>
                <a:srgbClr val="2460AD"/>
              </a:buClr>
              <a:buSzPts val="1200"/>
              <a:buNone/>
              <a:defRPr>
                <a:latin typeface="Calibri" panose="020F0502020204030204" pitchFamily="34" charset="0"/>
                <a:cs typeface="Calibri" panose="020F0502020204030204" pitchFamily="34" charset="0"/>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161" name="Google Shape;161;p71"/>
          <p:cNvSpPr txBox="1">
            <a:spLocks noGrp="1"/>
          </p:cNvSpPr>
          <p:nvPr>
            <p:ph type="body" idx="3"/>
          </p:nvPr>
        </p:nvSpPr>
        <p:spPr>
          <a:xfrm>
            <a:off x="611239" y="1724166"/>
            <a:ext cx="2721110" cy="282621"/>
          </a:xfrm>
          <a:prstGeom prst="rect">
            <a:avLst/>
          </a:prstGeom>
          <a:noFill/>
          <a:ln>
            <a:noFill/>
          </a:ln>
        </p:spPr>
        <p:txBody>
          <a:bodyPr spcFirstLastPara="1" wrap="square" lIns="60500" tIns="30250" rIns="60500" bIns="30250" anchor="t" anchorCtr="0">
            <a:normAutofit/>
          </a:bodyPr>
          <a:lstStyle>
            <a:lvl1pPr marL="457200" lvl="0" indent="-228600" algn="l">
              <a:lnSpc>
                <a:spcPct val="90000"/>
              </a:lnSpc>
              <a:spcBef>
                <a:spcPts val="0"/>
              </a:spcBef>
              <a:spcAft>
                <a:spcPts val="0"/>
              </a:spcAft>
              <a:buSzPts val="900"/>
              <a:buNone/>
              <a:defRPr sz="1500">
                <a:solidFill>
                  <a:srgbClr val="2460AD"/>
                </a:solidFill>
                <a:latin typeface="Calibri" panose="020F0502020204030204" pitchFamily="34" charset="0"/>
                <a:ea typeface="Calibri" panose="020F0502020204030204" pitchFamily="34" charset="0"/>
                <a:cs typeface="Calibri" panose="020F0502020204030204" pitchFamily="34" charset="0"/>
                <a:sym typeface="Aveni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dirty="0"/>
          </a:p>
        </p:txBody>
      </p:sp>
      <p:sp>
        <p:nvSpPr>
          <p:cNvPr id="162" name="Google Shape;162;p71"/>
          <p:cNvSpPr txBox="1">
            <a:spLocks noGrp="1"/>
          </p:cNvSpPr>
          <p:nvPr>
            <p:ph type="body" idx="4"/>
          </p:nvPr>
        </p:nvSpPr>
        <p:spPr>
          <a:xfrm>
            <a:off x="4017309" y="1210235"/>
            <a:ext cx="4918405" cy="282621"/>
          </a:xfrm>
          <a:prstGeom prst="rect">
            <a:avLst/>
          </a:prstGeom>
          <a:noFill/>
          <a:ln>
            <a:noFill/>
          </a:ln>
        </p:spPr>
        <p:txBody>
          <a:bodyPr spcFirstLastPara="1" wrap="square" lIns="60500" tIns="30250" rIns="60500" bIns="30250" anchor="t" anchorCtr="0">
            <a:normAutofit/>
          </a:bodyPr>
          <a:lstStyle>
            <a:lvl1pPr marL="457200" lvl="0" indent="-228600" algn="ctr">
              <a:lnSpc>
                <a:spcPct val="90000"/>
              </a:lnSpc>
              <a:spcBef>
                <a:spcPts val="0"/>
              </a:spcBef>
              <a:spcAft>
                <a:spcPts val="0"/>
              </a:spcAft>
              <a:buSzPts val="900"/>
              <a:buNone/>
              <a:defRPr sz="1500">
                <a:solidFill>
                  <a:srgbClr val="2460AD"/>
                </a:solidFill>
                <a:latin typeface="Calibri" panose="020F0502020204030204" pitchFamily="34" charset="0"/>
                <a:ea typeface="Calibri" panose="020F0502020204030204" pitchFamily="34" charset="0"/>
                <a:cs typeface="Calibri" panose="020F0502020204030204" pitchFamily="34" charset="0"/>
                <a:sym typeface="Aveni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dirty="0"/>
          </a:p>
        </p:txBody>
      </p:sp>
      <p:sp>
        <p:nvSpPr>
          <p:cNvPr id="10" name="Google Shape;22;p56">
            <a:extLst>
              <a:ext uri="{FF2B5EF4-FFF2-40B4-BE49-F238E27FC236}">
                <a16:creationId xmlns:a16="http://schemas.microsoft.com/office/drawing/2014/main" id="{88C50294-275B-45E7-9ED1-38277874207B}"/>
              </a:ext>
            </a:extLst>
          </p:cNvPr>
          <p:cNvSpPr/>
          <p:nvPr userDrawn="1"/>
        </p:nvSpPr>
        <p:spPr>
          <a:xfrm>
            <a:off x="346364" y="326208"/>
            <a:ext cx="8472516" cy="438727"/>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0350698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Thank You" preserve="1">
  <p:cSld name="Thank You">
    <p:spTree>
      <p:nvGrpSpPr>
        <p:cNvPr id="1" name="Shape 163"/>
        <p:cNvGrpSpPr/>
        <p:nvPr/>
      </p:nvGrpSpPr>
      <p:grpSpPr>
        <a:xfrm>
          <a:off x="0" y="0"/>
          <a:ext cx="0" cy="0"/>
          <a:chOff x="0" y="0"/>
          <a:chExt cx="0" cy="0"/>
        </a:xfrm>
      </p:grpSpPr>
      <p:pic>
        <p:nvPicPr>
          <p:cNvPr id="164" name="Google Shape;164;p72" descr="Graphical user interface&#10;&#10;Description automatically generated"/>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0" y="-651"/>
            <a:ext cx="9144000" cy="5144802"/>
          </a:xfrm>
          <a:prstGeom prst="rect">
            <a:avLst/>
          </a:prstGeom>
          <a:noFill/>
          <a:ln>
            <a:noFill/>
          </a:ln>
        </p:spPr>
      </p:pic>
      <p:sp>
        <p:nvSpPr>
          <p:cNvPr id="165" name="Google Shape;165;p72"/>
          <p:cNvSpPr/>
          <p:nvPr/>
        </p:nvSpPr>
        <p:spPr>
          <a:xfrm>
            <a:off x="2909454" y="940289"/>
            <a:ext cx="3325091" cy="438727"/>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6" name="Google Shape;166;p72"/>
          <p:cNvSpPr txBox="1">
            <a:spLocks noGrp="1"/>
          </p:cNvSpPr>
          <p:nvPr>
            <p:ph type="body" idx="1"/>
          </p:nvPr>
        </p:nvSpPr>
        <p:spPr>
          <a:xfrm>
            <a:off x="2682126" y="1159653"/>
            <a:ext cx="3779747" cy="683193"/>
          </a:xfrm>
          <a:prstGeom prst="rect">
            <a:avLst/>
          </a:prstGeom>
          <a:noFill/>
          <a:ln>
            <a:noFill/>
          </a:ln>
        </p:spPr>
        <p:txBody>
          <a:bodyPr spcFirstLastPara="1" wrap="square" lIns="60500" tIns="30250" rIns="60500" bIns="30250" anchor="t" anchorCtr="0">
            <a:normAutofit/>
          </a:bodyPr>
          <a:lstStyle>
            <a:lvl1pPr marL="457200" lvl="0" indent="-393700" algn="ctr">
              <a:lnSpc>
                <a:spcPct val="90000"/>
              </a:lnSpc>
              <a:spcBef>
                <a:spcPts val="0"/>
              </a:spcBef>
              <a:spcAft>
                <a:spcPts val="0"/>
              </a:spcAft>
              <a:buSzPts val="2600"/>
              <a:buChar char="►"/>
              <a:defRPr sz="4400" b="1" i="0" u="none" strike="noStrike" cap="none">
                <a:solidFill>
                  <a:srgbClr val="2460AD"/>
                </a:solidFill>
                <a:latin typeface="Calibri" panose="020F0502020204030204" pitchFamily="34" charset="0"/>
                <a:ea typeface="Calibri" panose="020F0502020204030204" pitchFamily="34" charset="0"/>
                <a:cs typeface="Calibri" panose="020F0502020204030204" pitchFamily="34" charset="0"/>
                <a:sym typeface="Aveni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dirty="0"/>
          </a:p>
        </p:txBody>
      </p:sp>
      <p:sp>
        <p:nvSpPr>
          <p:cNvPr id="2" name="Slide Number Placeholder 1">
            <a:extLst>
              <a:ext uri="{FF2B5EF4-FFF2-40B4-BE49-F238E27FC236}">
                <a16:creationId xmlns:a16="http://schemas.microsoft.com/office/drawing/2014/main" id="{46A2C31C-94E6-42DB-BED2-58D46C686E30}"/>
              </a:ext>
            </a:extLst>
          </p:cNvPr>
          <p:cNvSpPr>
            <a:spLocks noGrp="1"/>
          </p:cNvSpPr>
          <p:nvPr>
            <p:ph type="sldNum" idx="10"/>
          </p:nvPr>
        </p:nvSpPr>
        <p:spPr/>
        <p:txBody>
          <a:bodyPr/>
          <a:lstStyle/>
          <a:p>
            <a:pPr marL="0" lvl="0" indent="0" algn="l"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648505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Divider Slide">
  <p:cSld name="Divider Slide">
    <p:spTree>
      <p:nvGrpSpPr>
        <p:cNvPr id="1" name="Shape 49"/>
        <p:cNvGrpSpPr/>
        <p:nvPr/>
      </p:nvGrpSpPr>
      <p:grpSpPr>
        <a:xfrm>
          <a:off x="0" y="0"/>
          <a:ext cx="0" cy="0"/>
          <a:chOff x="0" y="0"/>
          <a:chExt cx="0" cy="0"/>
        </a:xfrm>
      </p:grpSpPr>
      <p:pic>
        <p:nvPicPr>
          <p:cNvPr id="50" name="Google Shape;50;p59"/>
          <p:cNvPicPr preferRelativeResize="0"/>
          <p:nvPr/>
        </p:nvPicPr>
        <p:blipFill rotWithShape="1">
          <a:blip r:embed="rId2" cstate="screen">
            <a:alphaModFix amt="56000"/>
            <a:extLst>
              <a:ext uri="{28A0092B-C50C-407E-A947-70E740481C1C}">
                <a14:useLocalDpi xmlns:a14="http://schemas.microsoft.com/office/drawing/2010/main"/>
              </a:ext>
            </a:extLst>
          </a:blip>
          <a:srcRect/>
          <a:stretch/>
        </p:blipFill>
        <p:spPr>
          <a:xfrm>
            <a:off x="2" y="0"/>
            <a:ext cx="9143999" cy="5143499"/>
          </a:xfrm>
          <a:prstGeom prst="rect">
            <a:avLst/>
          </a:prstGeom>
          <a:noFill/>
          <a:ln>
            <a:noFill/>
          </a:ln>
        </p:spPr>
      </p:pic>
      <p:sp>
        <p:nvSpPr>
          <p:cNvPr id="51" name="Google Shape;51;p59"/>
          <p:cNvSpPr txBox="1">
            <a:spLocks noGrp="1"/>
          </p:cNvSpPr>
          <p:nvPr>
            <p:ph type="title"/>
          </p:nvPr>
        </p:nvSpPr>
        <p:spPr>
          <a:xfrm>
            <a:off x="623454" y="2303378"/>
            <a:ext cx="7920705" cy="633859"/>
          </a:xfrm>
          <a:prstGeom prst="rect">
            <a:avLst/>
          </a:prstGeom>
          <a:noFill/>
          <a:ln>
            <a:noFill/>
          </a:ln>
        </p:spPr>
        <p:txBody>
          <a:bodyPr spcFirstLastPara="1" wrap="square" lIns="0" tIns="11525" rIns="0" bIns="0" anchor="ctr" anchorCtr="0">
            <a:spAutoFit/>
          </a:bodyPr>
          <a:lstStyle>
            <a:lvl1pPr lvl="0" algn="ctr">
              <a:lnSpc>
                <a:spcPct val="90000"/>
              </a:lnSpc>
              <a:spcBef>
                <a:spcPts val="100"/>
              </a:spcBef>
              <a:spcAft>
                <a:spcPts val="0"/>
              </a:spcAft>
              <a:buClr>
                <a:srgbClr val="2460AD"/>
              </a:buClr>
              <a:buSzPts val="4400"/>
              <a:buFont typeface="Avenir"/>
              <a:buNone/>
              <a:defRPr sz="4400" b="1" i="0">
                <a:solidFill>
                  <a:srgbClr val="2460AD"/>
                </a:solidFill>
                <a:latin typeface="Calibri" panose="020F0502020204030204" pitchFamily="34" charset="0"/>
                <a:ea typeface="Calibri" panose="020F0502020204030204" pitchFamily="34" charset="0"/>
                <a:cs typeface="Calibri" panose="020F0502020204030204" pitchFamily="34" charset="0"/>
                <a:sym typeface="Avenir"/>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pic>
        <p:nvPicPr>
          <p:cNvPr id="52" name="Google Shape;52;p5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2361" y="252132"/>
            <a:ext cx="1794914" cy="479938"/>
          </a:xfrm>
          <a:prstGeom prst="rect">
            <a:avLst/>
          </a:prstGeom>
          <a:noFill/>
          <a:ln>
            <a:noFill/>
          </a:ln>
        </p:spPr>
      </p:pic>
      <p:sp>
        <p:nvSpPr>
          <p:cNvPr id="53" name="Google Shape;53;p59"/>
          <p:cNvSpPr/>
          <p:nvPr/>
        </p:nvSpPr>
        <p:spPr>
          <a:xfrm>
            <a:off x="0" y="4968586"/>
            <a:ext cx="9144000" cy="174914"/>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2" name="Slide Number Placeholder 1">
            <a:extLst>
              <a:ext uri="{FF2B5EF4-FFF2-40B4-BE49-F238E27FC236}">
                <a16:creationId xmlns:a16="http://schemas.microsoft.com/office/drawing/2014/main" id="{4E14D529-355E-4255-AD47-B7B429CFD63B}"/>
              </a:ext>
            </a:extLst>
          </p:cNvPr>
          <p:cNvSpPr>
            <a:spLocks noGrp="1"/>
          </p:cNvSpPr>
          <p:nvPr>
            <p:ph type="sldNum" idx="10"/>
          </p:nvPr>
        </p:nvSpPr>
        <p:spPr>
          <a:xfrm>
            <a:off x="-1" y="4694392"/>
            <a:ext cx="2058030" cy="274194"/>
          </a:xfrm>
        </p:spPr>
        <p:txBody>
          <a:bodyPr/>
          <a:lstStyle>
            <a:lvl1pPr>
              <a:defRPr>
                <a:latin typeface="+mn-lt"/>
              </a:defRPr>
            </a:lvl1pPr>
          </a:lstStyle>
          <a:p>
            <a:fld id="{00000000-1234-1234-1234-123412341234}" type="slidenum">
              <a:rPr lang="en" smtClean="0"/>
              <a:pPr/>
              <a:t>‹#›</a:t>
            </a:fld>
            <a:endParaRPr lang="en"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Title Slide Alt 1" preserve="1">
  <p:cSld name="Title Slide Alt 1">
    <p:spTree>
      <p:nvGrpSpPr>
        <p:cNvPr id="1" name="Shape 167"/>
        <p:cNvGrpSpPr/>
        <p:nvPr/>
      </p:nvGrpSpPr>
      <p:grpSpPr>
        <a:xfrm>
          <a:off x="0" y="0"/>
          <a:ext cx="0" cy="0"/>
          <a:chOff x="0" y="0"/>
          <a:chExt cx="0" cy="0"/>
        </a:xfrm>
      </p:grpSpPr>
      <p:pic>
        <p:nvPicPr>
          <p:cNvPr id="168" name="Google Shape;168;p7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370294" y="0"/>
            <a:ext cx="4773706" cy="5143500"/>
          </a:xfrm>
          <a:prstGeom prst="rect">
            <a:avLst/>
          </a:prstGeom>
          <a:noFill/>
          <a:ln>
            <a:noFill/>
          </a:ln>
        </p:spPr>
      </p:pic>
      <p:sp>
        <p:nvSpPr>
          <p:cNvPr id="169" name="Google Shape;169;p73"/>
          <p:cNvSpPr/>
          <p:nvPr/>
        </p:nvSpPr>
        <p:spPr>
          <a:xfrm>
            <a:off x="-117662" y="-72838"/>
            <a:ext cx="6263362" cy="5224596"/>
          </a:xfrm>
          <a:custGeom>
            <a:avLst/>
            <a:gdLst/>
            <a:ahLst/>
            <a:cxnLst/>
            <a:rect l="l" t="t" r="r" b="b"/>
            <a:pathLst>
              <a:path w="9413836" h="7793345" extrusionOk="0">
                <a:moveTo>
                  <a:pt x="0" y="7782776"/>
                </a:moveTo>
                <a:lnTo>
                  <a:pt x="2088" y="0"/>
                </a:lnTo>
                <a:lnTo>
                  <a:pt x="9413836" y="8246"/>
                </a:lnTo>
                <a:lnTo>
                  <a:pt x="7456500" y="7793345"/>
                </a:lnTo>
                <a:lnTo>
                  <a:pt x="0" y="7782776"/>
                </a:lnTo>
                <a:close/>
              </a:path>
            </a:pathLst>
          </a:cu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70" name="Google Shape;170;p73"/>
          <p:cNvSpPr/>
          <p:nvPr/>
        </p:nvSpPr>
        <p:spPr>
          <a:xfrm>
            <a:off x="0" y="857482"/>
            <a:ext cx="9144000" cy="315883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71" name="Google Shape;171;p73"/>
          <p:cNvSpPr/>
          <p:nvPr/>
        </p:nvSpPr>
        <p:spPr>
          <a:xfrm>
            <a:off x="-14158" y="3004306"/>
            <a:ext cx="4114800" cy="34636"/>
          </a:xfrm>
          <a:prstGeom prst="rect">
            <a:avLst/>
          </a:prstGeom>
          <a:solidFill>
            <a:srgbClr val="FFCB0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pic>
        <p:nvPicPr>
          <p:cNvPr id="172" name="Google Shape;172;p73" descr="Logo&#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2390" y="330670"/>
            <a:ext cx="2626542" cy="702305"/>
          </a:xfrm>
          <a:prstGeom prst="rect">
            <a:avLst/>
          </a:prstGeom>
          <a:noFill/>
          <a:ln>
            <a:noFill/>
          </a:ln>
        </p:spPr>
      </p:pic>
      <p:sp>
        <p:nvSpPr>
          <p:cNvPr id="173" name="Google Shape;173;p73"/>
          <p:cNvSpPr txBox="1">
            <a:spLocks noGrp="1"/>
          </p:cNvSpPr>
          <p:nvPr>
            <p:ph type="body" idx="1"/>
          </p:nvPr>
        </p:nvSpPr>
        <p:spPr>
          <a:xfrm>
            <a:off x="806824" y="3420459"/>
            <a:ext cx="3109632" cy="183308"/>
          </a:xfrm>
          <a:prstGeom prst="rect">
            <a:avLst/>
          </a:prstGeom>
          <a:noFill/>
          <a:ln>
            <a:noFill/>
          </a:ln>
        </p:spPr>
        <p:txBody>
          <a:bodyPr spcFirstLastPara="1" wrap="square" lIns="60500" tIns="30250" rIns="60500" bIns="30250" anchor="t" anchorCtr="0">
            <a:normAutofit/>
          </a:bodyPr>
          <a:lstStyle>
            <a:lvl1pPr marL="457200" marR="0" lvl="0" indent="-228600" algn="l">
              <a:lnSpc>
                <a:spcPct val="100000"/>
              </a:lnSpc>
              <a:spcBef>
                <a:spcPts val="100"/>
              </a:spcBef>
              <a:spcAft>
                <a:spcPts val="0"/>
              </a:spcAft>
              <a:buClr>
                <a:srgbClr val="2460AD"/>
              </a:buClr>
              <a:buSzPts val="1200"/>
              <a:buFont typeface="Arial"/>
              <a:buNone/>
              <a:defRPr sz="1200" b="1" i="0" u="none" strike="noStrike" cap="none">
                <a:solidFill>
                  <a:srgbClr val="2460AD"/>
                </a:solidFill>
                <a:latin typeface="Arial"/>
                <a:ea typeface="Arial"/>
                <a:cs typeface="Arial"/>
                <a:sym typeface="Arial"/>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
        <p:nvSpPr>
          <p:cNvPr id="174" name="Google Shape;174;p73"/>
          <p:cNvSpPr txBox="1">
            <a:spLocks noGrp="1"/>
          </p:cNvSpPr>
          <p:nvPr>
            <p:ph type="body" idx="2"/>
          </p:nvPr>
        </p:nvSpPr>
        <p:spPr>
          <a:xfrm>
            <a:off x="806824" y="3788289"/>
            <a:ext cx="2350084" cy="181866"/>
          </a:xfrm>
          <a:prstGeom prst="rect">
            <a:avLst/>
          </a:prstGeom>
          <a:noFill/>
          <a:ln w="9525" cap="flat" cmpd="sng">
            <a:solidFill>
              <a:srgbClr val="2460AD"/>
            </a:solidFill>
            <a:prstDash val="solid"/>
            <a:round/>
            <a:headEnd type="none" w="sm" len="sm"/>
            <a:tailEnd type="none" w="sm" len="sm"/>
          </a:ln>
        </p:spPr>
        <p:txBody>
          <a:bodyPr spcFirstLastPara="1" wrap="square" lIns="60500" tIns="30250" rIns="60500" bIns="30250" anchor="t" anchorCtr="0">
            <a:normAutofit/>
          </a:bodyPr>
          <a:lstStyle>
            <a:lvl1pPr marL="457200" marR="0" lvl="0" indent="-228600" algn="l">
              <a:lnSpc>
                <a:spcPct val="100000"/>
              </a:lnSpc>
              <a:spcBef>
                <a:spcPts val="1500"/>
              </a:spcBef>
              <a:spcAft>
                <a:spcPts val="0"/>
              </a:spcAft>
              <a:buClr>
                <a:srgbClr val="2460AD"/>
              </a:buClr>
              <a:buSzPts val="1200"/>
              <a:buFont typeface="Arial"/>
              <a:buNone/>
              <a:defRPr sz="1200" b="0" i="0" u="none" strike="noStrike" cap="none">
                <a:solidFill>
                  <a:srgbClr val="2460AD"/>
                </a:solidFill>
                <a:latin typeface="Arial"/>
                <a:ea typeface="Arial"/>
                <a:cs typeface="Arial"/>
                <a:sym typeface="Arial"/>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
        <p:nvSpPr>
          <p:cNvPr id="175" name="Google Shape;175;p73"/>
          <p:cNvSpPr txBox="1">
            <a:spLocks noGrp="1"/>
          </p:cNvSpPr>
          <p:nvPr>
            <p:ph type="title"/>
          </p:nvPr>
        </p:nvSpPr>
        <p:spPr>
          <a:xfrm>
            <a:off x="689162" y="1763336"/>
            <a:ext cx="4891368" cy="413286"/>
          </a:xfrm>
          <a:prstGeom prst="rect">
            <a:avLst/>
          </a:prstGeom>
          <a:noFill/>
          <a:ln>
            <a:noFill/>
          </a:ln>
        </p:spPr>
        <p:txBody>
          <a:bodyPr spcFirstLastPara="1" wrap="square" lIns="0" tIns="11525" rIns="0" bIns="0" anchor="ctr" anchorCtr="0">
            <a:spAutoFit/>
          </a:bodyPr>
          <a:lstStyle>
            <a:lvl1pPr lvl="0" algn="l">
              <a:lnSpc>
                <a:spcPct val="90000"/>
              </a:lnSpc>
              <a:spcBef>
                <a:spcPts val="0"/>
              </a:spcBef>
              <a:spcAft>
                <a:spcPts val="0"/>
              </a:spcAft>
              <a:buClr>
                <a:srgbClr val="1A325D"/>
              </a:buClr>
              <a:buSzPts val="2900"/>
              <a:buFont typeface="Avenir"/>
              <a:buNone/>
              <a:defRPr sz="2900">
                <a:solidFill>
                  <a:srgbClr val="1A325D"/>
                </a:solidFill>
                <a:latin typeface="Calibri" panose="020F0502020204030204" pitchFamily="34" charset="0"/>
                <a:ea typeface="Calibri" panose="020F0502020204030204" pitchFamily="34" charset="0"/>
                <a:cs typeface="Calibri" panose="020F0502020204030204" pitchFamily="34" charset="0"/>
                <a:sym typeface="Avenir"/>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2" name="Slide Number Placeholder 1">
            <a:extLst>
              <a:ext uri="{FF2B5EF4-FFF2-40B4-BE49-F238E27FC236}">
                <a16:creationId xmlns:a16="http://schemas.microsoft.com/office/drawing/2014/main" id="{12455053-D271-4613-A0CB-CD8DF9191FF9}"/>
              </a:ext>
            </a:extLst>
          </p:cNvPr>
          <p:cNvSpPr>
            <a:spLocks noGrp="1"/>
          </p:cNvSpPr>
          <p:nvPr>
            <p:ph type="sldNum" idx="10"/>
          </p:nvPr>
        </p:nvSpPr>
        <p:spPr/>
        <p:txBody>
          <a:bodyPr/>
          <a:lstStyle/>
          <a:p>
            <a:pPr marL="0" lvl="0" indent="0" algn="l"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8436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Title Slide Alt 2" preserve="1">
  <p:cSld name="Title Slide Alt 2">
    <p:spTree>
      <p:nvGrpSpPr>
        <p:cNvPr id="1" name="Shape 176"/>
        <p:cNvGrpSpPr/>
        <p:nvPr/>
      </p:nvGrpSpPr>
      <p:grpSpPr>
        <a:xfrm>
          <a:off x="0" y="0"/>
          <a:ext cx="0" cy="0"/>
          <a:chOff x="0" y="0"/>
          <a:chExt cx="0" cy="0"/>
        </a:xfrm>
      </p:grpSpPr>
      <p:pic>
        <p:nvPicPr>
          <p:cNvPr id="177" name="Google Shape;177;p7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370294" y="0"/>
            <a:ext cx="4773706" cy="5143500"/>
          </a:xfrm>
          <a:prstGeom prst="rect">
            <a:avLst/>
          </a:prstGeom>
          <a:noFill/>
          <a:ln>
            <a:noFill/>
          </a:ln>
        </p:spPr>
      </p:pic>
      <p:sp>
        <p:nvSpPr>
          <p:cNvPr id="178" name="Google Shape;178;p74"/>
          <p:cNvSpPr/>
          <p:nvPr/>
        </p:nvSpPr>
        <p:spPr>
          <a:xfrm>
            <a:off x="-117662" y="-50427"/>
            <a:ext cx="6274568" cy="5202185"/>
          </a:xfrm>
          <a:custGeom>
            <a:avLst/>
            <a:gdLst/>
            <a:ahLst/>
            <a:cxnLst/>
            <a:rect l="l" t="t" r="r" b="b"/>
            <a:pathLst>
              <a:path w="9413836" h="7793345" extrusionOk="0">
                <a:moveTo>
                  <a:pt x="0" y="7782776"/>
                </a:moveTo>
                <a:lnTo>
                  <a:pt x="2088" y="0"/>
                </a:lnTo>
                <a:lnTo>
                  <a:pt x="9413836" y="8246"/>
                </a:lnTo>
                <a:lnTo>
                  <a:pt x="7456500" y="7793345"/>
                </a:lnTo>
                <a:lnTo>
                  <a:pt x="0" y="7782776"/>
                </a:lnTo>
                <a:close/>
              </a:path>
            </a:pathLst>
          </a:cu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79" name="Google Shape;179;p74"/>
          <p:cNvSpPr/>
          <p:nvPr/>
        </p:nvSpPr>
        <p:spPr>
          <a:xfrm>
            <a:off x="-14158" y="3004306"/>
            <a:ext cx="4114800" cy="34636"/>
          </a:xfrm>
          <a:prstGeom prst="rect">
            <a:avLst/>
          </a:prstGeom>
          <a:solidFill>
            <a:srgbClr val="FFCB0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80" name="Google Shape;180;p74"/>
          <p:cNvSpPr/>
          <p:nvPr/>
        </p:nvSpPr>
        <p:spPr>
          <a:xfrm>
            <a:off x="0" y="857482"/>
            <a:ext cx="9144000" cy="315883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pic>
        <p:nvPicPr>
          <p:cNvPr id="181" name="Google Shape;181;p74" descr="Logo&#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2389" y="330670"/>
            <a:ext cx="2626539" cy="702305"/>
          </a:xfrm>
          <a:prstGeom prst="rect">
            <a:avLst/>
          </a:prstGeom>
          <a:noFill/>
          <a:ln>
            <a:noFill/>
          </a:ln>
        </p:spPr>
      </p:pic>
      <p:sp>
        <p:nvSpPr>
          <p:cNvPr id="182" name="Google Shape;182;p74"/>
          <p:cNvSpPr txBox="1">
            <a:spLocks noGrp="1"/>
          </p:cNvSpPr>
          <p:nvPr>
            <p:ph type="title"/>
          </p:nvPr>
        </p:nvSpPr>
        <p:spPr>
          <a:xfrm>
            <a:off x="689162" y="1763336"/>
            <a:ext cx="4891368" cy="413286"/>
          </a:xfrm>
          <a:prstGeom prst="rect">
            <a:avLst/>
          </a:prstGeom>
          <a:noFill/>
          <a:ln>
            <a:noFill/>
          </a:ln>
        </p:spPr>
        <p:txBody>
          <a:bodyPr spcFirstLastPara="1" wrap="square" lIns="0" tIns="11525" rIns="0" bIns="0" anchor="ctr" anchorCtr="0">
            <a:spAutoFit/>
          </a:bodyPr>
          <a:lstStyle>
            <a:lvl1pPr lvl="0" algn="l">
              <a:lnSpc>
                <a:spcPct val="90000"/>
              </a:lnSpc>
              <a:spcBef>
                <a:spcPts val="0"/>
              </a:spcBef>
              <a:spcAft>
                <a:spcPts val="0"/>
              </a:spcAft>
              <a:buClr>
                <a:srgbClr val="1A325D"/>
              </a:buClr>
              <a:buSzPts val="2900"/>
              <a:buFont typeface="Avenir"/>
              <a:buNone/>
              <a:defRPr sz="2900">
                <a:solidFill>
                  <a:srgbClr val="1A325D"/>
                </a:solidFill>
                <a:latin typeface="Calibri" panose="020F0502020204030204" pitchFamily="34" charset="0"/>
                <a:ea typeface="Calibri" panose="020F0502020204030204" pitchFamily="34" charset="0"/>
                <a:cs typeface="Calibri" panose="020F0502020204030204" pitchFamily="34" charset="0"/>
                <a:sym typeface="Avenir"/>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183" name="Google Shape;183;p74"/>
          <p:cNvSpPr txBox="1">
            <a:spLocks noGrp="1"/>
          </p:cNvSpPr>
          <p:nvPr>
            <p:ph type="body" idx="1"/>
          </p:nvPr>
        </p:nvSpPr>
        <p:spPr>
          <a:xfrm>
            <a:off x="806824" y="3420459"/>
            <a:ext cx="3109632" cy="183308"/>
          </a:xfrm>
          <a:prstGeom prst="rect">
            <a:avLst/>
          </a:prstGeom>
          <a:noFill/>
          <a:ln>
            <a:noFill/>
          </a:ln>
        </p:spPr>
        <p:txBody>
          <a:bodyPr spcFirstLastPara="1" wrap="square" lIns="60500" tIns="30250" rIns="60500" bIns="30250" anchor="t" anchorCtr="0">
            <a:normAutofit/>
          </a:bodyPr>
          <a:lstStyle>
            <a:lvl1pPr marL="457200" marR="0" lvl="0" indent="-228600" algn="l">
              <a:lnSpc>
                <a:spcPct val="100000"/>
              </a:lnSpc>
              <a:spcBef>
                <a:spcPts val="100"/>
              </a:spcBef>
              <a:spcAft>
                <a:spcPts val="0"/>
              </a:spcAft>
              <a:buClr>
                <a:srgbClr val="2460AD"/>
              </a:buClr>
              <a:buSzPts val="1200"/>
              <a:buFont typeface="Arial"/>
              <a:buNone/>
              <a:defRPr sz="1200" b="1" i="0" u="none" strike="noStrike" cap="none">
                <a:solidFill>
                  <a:srgbClr val="2460AD"/>
                </a:solidFill>
                <a:latin typeface="Arial"/>
                <a:ea typeface="Arial"/>
                <a:cs typeface="Arial"/>
                <a:sym typeface="Arial"/>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
        <p:nvSpPr>
          <p:cNvPr id="184" name="Google Shape;184;p74"/>
          <p:cNvSpPr txBox="1">
            <a:spLocks noGrp="1"/>
          </p:cNvSpPr>
          <p:nvPr>
            <p:ph type="body" idx="2"/>
          </p:nvPr>
        </p:nvSpPr>
        <p:spPr>
          <a:xfrm>
            <a:off x="806824" y="3788289"/>
            <a:ext cx="2350084" cy="181866"/>
          </a:xfrm>
          <a:prstGeom prst="rect">
            <a:avLst/>
          </a:prstGeom>
          <a:noFill/>
          <a:ln w="9525" cap="flat" cmpd="sng">
            <a:solidFill>
              <a:srgbClr val="2460AD"/>
            </a:solidFill>
            <a:prstDash val="solid"/>
            <a:round/>
            <a:headEnd type="none" w="sm" len="sm"/>
            <a:tailEnd type="none" w="sm" len="sm"/>
          </a:ln>
        </p:spPr>
        <p:txBody>
          <a:bodyPr spcFirstLastPara="1" wrap="square" lIns="60500" tIns="30250" rIns="60500" bIns="30250" anchor="t" anchorCtr="0">
            <a:normAutofit/>
          </a:bodyPr>
          <a:lstStyle>
            <a:lvl1pPr marL="457200" marR="0" lvl="0" indent="-228600" algn="l">
              <a:lnSpc>
                <a:spcPct val="100000"/>
              </a:lnSpc>
              <a:spcBef>
                <a:spcPts val="1500"/>
              </a:spcBef>
              <a:spcAft>
                <a:spcPts val="0"/>
              </a:spcAft>
              <a:buClr>
                <a:srgbClr val="2460AD"/>
              </a:buClr>
              <a:buSzPts val="1200"/>
              <a:buFont typeface="Arial"/>
              <a:buNone/>
              <a:defRPr sz="1200" b="0" i="0" u="none" strike="noStrike" cap="none">
                <a:solidFill>
                  <a:srgbClr val="2460AD"/>
                </a:solidFill>
                <a:latin typeface="Arial"/>
                <a:ea typeface="Arial"/>
                <a:cs typeface="Arial"/>
                <a:sym typeface="Arial"/>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
        <p:nvSpPr>
          <p:cNvPr id="2" name="Slide Number Placeholder 1">
            <a:extLst>
              <a:ext uri="{FF2B5EF4-FFF2-40B4-BE49-F238E27FC236}">
                <a16:creationId xmlns:a16="http://schemas.microsoft.com/office/drawing/2014/main" id="{C21CCE57-54CD-4BAE-8F14-59F1FDCF7836}"/>
              </a:ext>
            </a:extLst>
          </p:cNvPr>
          <p:cNvSpPr>
            <a:spLocks noGrp="1"/>
          </p:cNvSpPr>
          <p:nvPr>
            <p:ph type="sldNum" idx="10"/>
          </p:nvPr>
        </p:nvSpPr>
        <p:spPr/>
        <p:txBody>
          <a:bodyPr/>
          <a:lstStyle/>
          <a:p>
            <a:pPr marL="0" lvl="0" indent="0" algn="l"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8061917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Title 1 Column Arrows" preserve="1">
  <p:cSld name="Title 1 Column Arrows">
    <p:bg>
      <p:bgPr>
        <a:solidFill>
          <a:schemeClr val="lt1"/>
        </a:solidFill>
        <a:effectLst/>
      </p:bgPr>
    </p:bg>
    <p:spTree>
      <p:nvGrpSpPr>
        <p:cNvPr id="1" name="Shape 185"/>
        <p:cNvGrpSpPr/>
        <p:nvPr/>
      </p:nvGrpSpPr>
      <p:grpSpPr>
        <a:xfrm>
          <a:off x="0" y="0"/>
          <a:ext cx="0" cy="0"/>
          <a:chOff x="0" y="0"/>
          <a:chExt cx="0" cy="0"/>
        </a:xfrm>
      </p:grpSpPr>
      <p:sp>
        <p:nvSpPr>
          <p:cNvPr id="186" name="Google Shape;186;p75"/>
          <p:cNvSpPr/>
          <p:nvPr/>
        </p:nvSpPr>
        <p:spPr>
          <a:xfrm>
            <a:off x="0" y="4559896"/>
            <a:ext cx="2309" cy="0"/>
          </a:xfrm>
          <a:custGeom>
            <a:avLst/>
            <a:gdLst/>
            <a:ahLst/>
            <a:cxnLst/>
            <a:rect l="l" t="t" r="r" b="b"/>
            <a:pathLst>
              <a:path w="2540" h="120000" extrusionOk="0">
                <a:moveTo>
                  <a:pt x="0" y="0"/>
                </a:moveTo>
                <a:lnTo>
                  <a:pt x="2095" y="0"/>
                </a:lnTo>
              </a:path>
            </a:pathLst>
          </a:custGeom>
          <a:noFill/>
          <a:ln w="12700" cap="flat" cmpd="sng">
            <a:solidFill>
              <a:srgbClr val="2460AD"/>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87" name="Google Shape;187;p75"/>
          <p:cNvSpPr/>
          <p:nvPr/>
        </p:nvSpPr>
        <p:spPr>
          <a:xfrm>
            <a:off x="1035214" y="4651688"/>
            <a:ext cx="0" cy="260537"/>
          </a:xfrm>
          <a:custGeom>
            <a:avLst/>
            <a:gdLst/>
            <a:ahLst/>
            <a:cxnLst/>
            <a:rect l="l" t="t" r="r" b="b"/>
            <a:pathLst>
              <a:path w="120000" h="393700" extrusionOk="0">
                <a:moveTo>
                  <a:pt x="0" y="0"/>
                </a:moveTo>
                <a:lnTo>
                  <a:pt x="0" y="393103"/>
                </a:lnTo>
              </a:path>
            </a:pathLst>
          </a:custGeom>
          <a:solidFill>
            <a:srgbClr val="FEA3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88" name="Google Shape;188;p75"/>
          <p:cNvSpPr/>
          <p:nvPr/>
        </p:nvSpPr>
        <p:spPr>
          <a:xfrm>
            <a:off x="0" y="4968586"/>
            <a:ext cx="9144000" cy="174914"/>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90" name="Google Shape;190;p75"/>
          <p:cNvSpPr txBox="1">
            <a:spLocks noGrp="1"/>
          </p:cNvSpPr>
          <p:nvPr>
            <p:ph type="body" idx="1"/>
          </p:nvPr>
        </p:nvSpPr>
        <p:spPr>
          <a:xfrm>
            <a:off x="611421" y="1703535"/>
            <a:ext cx="7638560" cy="2369371"/>
          </a:xfrm>
          <a:prstGeom prst="rect">
            <a:avLst/>
          </a:prstGeom>
          <a:noFill/>
          <a:ln>
            <a:noFill/>
          </a:ln>
        </p:spPr>
        <p:txBody>
          <a:bodyPr spcFirstLastPara="1" wrap="square" lIns="60500" tIns="30250" rIns="60500" bIns="30250" anchor="t" anchorCtr="0">
            <a:normAutofit/>
          </a:bodyPr>
          <a:lstStyle>
            <a:lvl1pPr marL="457200" lvl="0" indent="-273050" algn="l">
              <a:lnSpc>
                <a:spcPct val="90000"/>
              </a:lnSpc>
              <a:spcBef>
                <a:spcPts val="0"/>
              </a:spcBef>
              <a:spcAft>
                <a:spcPts val="0"/>
              </a:spcAft>
              <a:buSzPts val="700"/>
              <a:buChar cha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
        <p:nvSpPr>
          <p:cNvPr id="191" name="Google Shape;191;p75"/>
          <p:cNvSpPr txBox="1">
            <a:spLocks noGrp="1"/>
          </p:cNvSpPr>
          <p:nvPr>
            <p:ph type="title"/>
          </p:nvPr>
        </p:nvSpPr>
        <p:spPr>
          <a:xfrm>
            <a:off x="611169" y="520401"/>
            <a:ext cx="7887540" cy="562759"/>
          </a:xfrm>
          <a:prstGeom prst="rect">
            <a:avLst/>
          </a:prstGeom>
          <a:noFill/>
          <a:ln>
            <a:noFill/>
          </a:ln>
        </p:spPr>
        <p:txBody>
          <a:bodyPr spcFirstLastPara="1" wrap="square" lIns="60500" tIns="30250" rIns="60500" bIns="30250" anchor="ctr" anchorCtr="0">
            <a:noAutofit/>
          </a:bodyPr>
          <a:lstStyle>
            <a:lvl1pPr lvl="0" algn="l">
              <a:lnSpc>
                <a:spcPct val="90000"/>
              </a:lnSpc>
              <a:spcBef>
                <a:spcPts val="0"/>
              </a:spcBef>
              <a:spcAft>
                <a:spcPts val="0"/>
              </a:spcAft>
              <a:buClr>
                <a:srgbClr val="2460AD"/>
              </a:buClr>
              <a:buSzPts val="1200"/>
              <a:buNone/>
              <a:defRPr>
                <a:latin typeface="Calibri" panose="020F0502020204030204" pitchFamily="34" charset="0"/>
                <a:cs typeface="Calibri" panose="020F0502020204030204" pitchFamily="34" charset="0"/>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192" name="Google Shape;192;p75"/>
          <p:cNvSpPr txBox="1">
            <a:spLocks noGrp="1"/>
          </p:cNvSpPr>
          <p:nvPr>
            <p:ph type="body" idx="2"/>
          </p:nvPr>
        </p:nvSpPr>
        <p:spPr>
          <a:xfrm>
            <a:off x="604772" y="1379697"/>
            <a:ext cx="7577616" cy="282621"/>
          </a:xfrm>
          <a:prstGeom prst="rect">
            <a:avLst/>
          </a:prstGeom>
          <a:noFill/>
          <a:ln>
            <a:noFill/>
          </a:ln>
        </p:spPr>
        <p:txBody>
          <a:bodyPr spcFirstLastPara="1" wrap="square" lIns="60500" tIns="30250" rIns="60500" bIns="30250" anchor="t" anchorCtr="0">
            <a:normAutofit/>
          </a:bodyPr>
          <a:lstStyle>
            <a:lvl1pPr marL="457200" lvl="0" indent="-228600" algn="l">
              <a:lnSpc>
                <a:spcPct val="90000"/>
              </a:lnSpc>
              <a:spcBef>
                <a:spcPts val="0"/>
              </a:spcBef>
              <a:spcAft>
                <a:spcPts val="0"/>
              </a:spcAft>
              <a:buSzPts val="900"/>
              <a:buNone/>
              <a:defRPr sz="1500">
                <a:solidFill>
                  <a:srgbClr val="2460AD"/>
                </a:solidFill>
                <a:latin typeface="Calibri" panose="020F0502020204030204" pitchFamily="34" charset="0"/>
                <a:ea typeface="Calibri" panose="020F0502020204030204" pitchFamily="34" charset="0"/>
                <a:cs typeface="Calibri" panose="020F0502020204030204" pitchFamily="34" charset="0"/>
                <a:sym typeface="Aveni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dirty="0"/>
          </a:p>
        </p:txBody>
      </p:sp>
      <p:sp>
        <p:nvSpPr>
          <p:cNvPr id="2" name="Slide Number Placeholder 1">
            <a:extLst>
              <a:ext uri="{FF2B5EF4-FFF2-40B4-BE49-F238E27FC236}">
                <a16:creationId xmlns:a16="http://schemas.microsoft.com/office/drawing/2014/main" id="{B731D582-2753-462F-963B-28EEF2EA9A0F}"/>
              </a:ext>
            </a:extLst>
          </p:cNvPr>
          <p:cNvSpPr>
            <a:spLocks noGrp="1"/>
          </p:cNvSpPr>
          <p:nvPr>
            <p:ph type="sldNum" idx="10"/>
          </p:nvPr>
        </p:nvSpPr>
        <p:spPr>
          <a:xfrm>
            <a:off x="0" y="4714391"/>
            <a:ext cx="2058030" cy="274194"/>
          </a:xfrm>
        </p:spPr>
        <p:txBody>
          <a:bodyPr/>
          <a:lstStyle/>
          <a:p>
            <a:pPr marL="0" lvl="0" indent="0" algn="l" rtl="0">
              <a:spcBef>
                <a:spcPts val="0"/>
              </a:spcBef>
              <a:spcAft>
                <a:spcPts val="0"/>
              </a:spcAft>
              <a:buNone/>
            </a:pPr>
            <a:fld id="{00000000-1234-1234-1234-123412341234}" type="slidenum">
              <a:rPr lang="en" smtClean="0"/>
              <a:t>‹#›</a:t>
            </a:fld>
            <a:endParaRPr lang="en"/>
          </a:p>
        </p:txBody>
      </p:sp>
      <p:sp>
        <p:nvSpPr>
          <p:cNvPr id="9" name="Google Shape;22;p56">
            <a:extLst>
              <a:ext uri="{FF2B5EF4-FFF2-40B4-BE49-F238E27FC236}">
                <a16:creationId xmlns:a16="http://schemas.microsoft.com/office/drawing/2014/main" id="{A7326B19-7DBD-4B9A-9BF1-0F4AB87ED2FA}"/>
              </a:ext>
            </a:extLst>
          </p:cNvPr>
          <p:cNvSpPr/>
          <p:nvPr userDrawn="1"/>
        </p:nvSpPr>
        <p:spPr>
          <a:xfrm>
            <a:off x="346364" y="326208"/>
            <a:ext cx="8472516" cy="438727"/>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8613737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Content only" preserve="1">
  <p:cSld name="Content only">
    <p:bg>
      <p:bgPr>
        <a:solidFill>
          <a:schemeClr val="lt1"/>
        </a:solidFill>
        <a:effectLst/>
      </p:bgPr>
    </p:bg>
    <p:spTree>
      <p:nvGrpSpPr>
        <p:cNvPr id="1" name="Shape 193"/>
        <p:cNvGrpSpPr/>
        <p:nvPr/>
      </p:nvGrpSpPr>
      <p:grpSpPr>
        <a:xfrm>
          <a:off x="0" y="0"/>
          <a:ext cx="0" cy="0"/>
          <a:chOff x="0" y="0"/>
          <a:chExt cx="0" cy="0"/>
        </a:xfrm>
      </p:grpSpPr>
      <p:sp>
        <p:nvSpPr>
          <p:cNvPr id="194" name="Google Shape;194;p76"/>
          <p:cNvSpPr/>
          <p:nvPr/>
        </p:nvSpPr>
        <p:spPr>
          <a:xfrm>
            <a:off x="0" y="4559896"/>
            <a:ext cx="2309" cy="0"/>
          </a:xfrm>
          <a:custGeom>
            <a:avLst/>
            <a:gdLst/>
            <a:ahLst/>
            <a:cxnLst/>
            <a:rect l="l" t="t" r="r" b="b"/>
            <a:pathLst>
              <a:path w="2540" h="120000" extrusionOk="0">
                <a:moveTo>
                  <a:pt x="0" y="0"/>
                </a:moveTo>
                <a:lnTo>
                  <a:pt x="2095" y="0"/>
                </a:lnTo>
              </a:path>
            </a:pathLst>
          </a:custGeom>
          <a:noFill/>
          <a:ln w="12700" cap="flat" cmpd="sng">
            <a:solidFill>
              <a:srgbClr val="2460AD"/>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95" name="Google Shape;195;p76"/>
          <p:cNvSpPr/>
          <p:nvPr/>
        </p:nvSpPr>
        <p:spPr>
          <a:xfrm>
            <a:off x="1035214" y="4651688"/>
            <a:ext cx="0" cy="260537"/>
          </a:xfrm>
          <a:custGeom>
            <a:avLst/>
            <a:gdLst/>
            <a:ahLst/>
            <a:cxnLst/>
            <a:rect l="l" t="t" r="r" b="b"/>
            <a:pathLst>
              <a:path w="120000" h="393700" extrusionOk="0">
                <a:moveTo>
                  <a:pt x="0" y="0"/>
                </a:moveTo>
                <a:lnTo>
                  <a:pt x="0" y="393103"/>
                </a:lnTo>
              </a:path>
            </a:pathLst>
          </a:custGeom>
          <a:solidFill>
            <a:srgbClr val="FEA3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96" name="Google Shape;196;p76"/>
          <p:cNvSpPr/>
          <p:nvPr/>
        </p:nvSpPr>
        <p:spPr>
          <a:xfrm>
            <a:off x="0" y="4968586"/>
            <a:ext cx="9144000" cy="174914"/>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99" name="Google Shape;199;p76"/>
          <p:cNvSpPr txBox="1">
            <a:spLocks noGrp="1"/>
          </p:cNvSpPr>
          <p:nvPr>
            <p:ph type="body" idx="1"/>
          </p:nvPr>
        </p:nvSpPr>
        <p:spPr>
          <a:xfrm>
            <a:off x="695885" y="1307054"/>
            <a:ext cx="7935866" cy="2925445"/>
          </a:xfrm>
          <a:prstGeom prst="rect">
            <a:avLst/>
          </a:prstGeom>
          <a:noFill/>
          <a:ln>
            <a:noFill/>
          </a:ln>
        </p:spPr>
        <p:txBody>
          <a:bodyPr spcFirstLastPara="1" wrap="square" lIns="60500" tIns="30250" rIns="60500" bIns="30250" anchor="t" anchorCtr="0">
            <a:normAutofit/>
          </a:bodyPr>
          <a:lstStyle>
            <a:lvl1pPr marL="457200" lvl="0" indent="-273050" algn="l">
              <a:lnSpc>
                <a:spcPct val="90000"/>
              </a:lnSpc>
              <a:spcBef>
                <a:spcPts val="0"/>
              </a:spcBef>
              <a:spcAft>
                <a:spcPts val="0"/>
              </a:spcAft>
              <a:buSzPts val="700"/>
              <a:buChar cha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
        <p:nvSpPr>
          <p:cNvPr id="200" name="Google Shape;200;p76"/>
          <p:cNvSpPr txBox="1">
            <a:spLocks noGrp="1"/>
          </p:cNvSpPr>
          <p:nvPr>
            <p:ph type="title"/>
          </p:nvPr>
        </p:nvSpPr>
        <p:spPr>
          <a:xfrm>
            <a:off x="611169" y="520401"/>
            <a:ext cx="7887540" cy="562759"/>
          </a:xfrm>
          <a:prstGeom prst="rect">
            <a:avLst/>
          </a:prstGeom>
          <a:noFill/>
          <a:ln>
            <a:noFill/>
          </a:ln>
        </p:spPr>
        <p:txBody>
          <a:bodyPr spcFirstLastPara="1" wrap="square" lIns="60500" tIns="30250" rIns="60500" bIns="30250" anchor="ctr" anchorCtr="0">
            <a:noAutofit/>
          </a:bodyPr>
          <a:lstStyle>
            <a:lvl1pPr lvl="0" algn="l">
              <a:lnSpc>
                <a:spcPct val="90000"/>
              </a:lnSpc>
              <a:spcBef>
                <a:spcPts val="0"/>
              </a:spcBef>
              <a:spcAft>
                <a:spcPts val="0"/>
              </a:spcAft>
              <a:buClr>
                <a:srgbClr val="2460AD"/>
              </a:buClr>
              <a:buSzPts val="1200"/>
              <a:buNone/>
              <a:defRPr>
                <a:latin typeface="Calibri" panose="020F0502020204030204" pitchFamily="34" charset="0"/>
                <a:cs typeface="Calibri" panose="020F0502020204030204" pitchFamily="34" charset="0"/>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2" name="Slide Number Placeholder 1">
            <a:extLst>
              <a:ext uri="{FF2B5EF4-FFF2-40B4-BE49-F238E27FC236}">
                <a16:creationId xmlns:a16="http://schemas.microsoft.com/office/drawing/2014/main" id="{A36B67BC-9A08-40F6-AB06-907B3A9DF881}"/>
              </a:ext>
            </a:extLst>
          </p:cNvPr>
          <p:cNvSpPr>
            <a:spLocks noGrp="1"/>
          </p:cNvSpPr>
          <p:nvPr>
            <p:ph type="sldNum" idx="10"/>
          </p:nvPr>
        </p:nvSpPr>
        <p:spPr>
          <a:xfrm>
            <a:off x="0" y="4719510"/>
            <a:ext cx="2058030" cy="274194"/>
          </a:xfrm>
        </p:spPr>
        <p:txBody>
          <a:bodyPr/>
          <a:lstStyle/>
          <a:p>
            <a:pPr marL="0" lvl="0" indent="0" algn="l" rtl="0">
              <a:spcBef>
                <a:spcPts val="0"/>
              </a:spcBef>
              <a:spcAft>
                <a:spcPts val="0"/>
              </a:spcAft>
              <a:buNone/>
            </a:pPr>
            <a:fld id="{00000000-1234-1234-1234-123412341234}" type="slidenum">
              <a:rPr lang="en" smtClean="0"/>
              <a:t>‹#›</a:t>
            </a:fld>
            <a:endParaRPr lang="en"/>
          </a:p>
        </p:txBody>
      </p:sp>
      <p:sp>
        <p:nvSpPr>
          <p:cNvPr id="9" name="Google Shape;22;p56">
            <a:extLst>
              <a:ext uri="{FF2B5EF4-FFF2-40B4-BE49-F238E27FC236}">
                <a16:creationId xmlns:a16="http://schemas.microsoft.com/office/drawing/2014/main" id="{E469BAE1-5E29-4EF3-9DF6-A7D241B292A3}"/>
              </a:ext>
            </a:extLst>
          </p:cNvPr>
          <p:cNvSpPr/>
          <p:nvPr userDrawn="1"/>
        </p:nvSpPr>
        <p:spPr>
          <a:xfrm>
            <a:off x="346364" y="326208"/>
            <a:ext cx="8472516" cy="438727"/>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3070898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2 Columns With Images" preserve="1">
  <p:cSld name="2 Columns With Images">
    <p:spTree>
      <p:nvGrpSpPr>
        <p:cNvPr id="1" name="Shape 201"/>
        <p:cNvGrpSpPr/>
        <p:nvPr/>
      </p:nvGrpSpPr>
      <p:grpSpPr>
        <a:xfrm>
          <a:off x="0" y="0"/>
          <a:ext cx="0" cy="0"/>
          <a:chOff x="0" y="0"/>
          <a:chExt cx="0" cy="0"/>
        </a:xfrm>
      </p:grpSpPr>
      <p:sp>
        <p:nvSpPr>
          <p:cNvPr id="202" name="Google Shape;202;p77"/>
          <p:cNvSpPr/>
          <p:nvPr/>
        </p:nvSpPr>
        <p:spPr>
          <a:xfrm>
            <a:off x="0" y="4968586"/>
            <a:ext cx="9144000" cy="174914"/>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205" name="Google Shape;205;p77"/>
          <p:cNvSpPr>
            <a:spLocks noGrp="1"/>
          </p:cNvSpPr>
          <p:nvPr>
            <p:ph type="pic" idx="2"/>
          </p:nvPr>
        </p:nvSpPr>
        <p:spPr>
          <a:xfrm>
            <a:off x="2101006" y="1719930"/>
            <a:ext cx="2511869" cy="1776305"/>
          </a:xfrm>
          <a:prstGeom prst="rect">
            <a:avLst/>
          </a:prstGeom>
          <a:noFill/>
          <a:ln>
            <a:noFill/>
          </a:ln>
        </p:spPr>
      </p:sp>
      <p:sp>
        <p:nvSpPr>
          <p:cNvPr id="206" name="Google Shape;206;p77"/>
          <p:cNvSpPr>
            <a:spLocks noGrp="1"/>
          </p:cNvSpPr>
          <p:nvPr>
            <p:ph type="pic" idx="3"/>
          </p:nvPr>
        </p:nvSpPr>
        <p:spPr>
          <a:xfrm>
            <a:off x="6488206" y="1719930"/>
            <a:ext cx="2511869" cy="1776305"/>
          </a:xfrm>
          <a:prstGeom prst="rect">
            <a:avLst/>
          </a:prstGeom>
          <a:noFill/>
          <a:ln>
            <a:noFill/>
          </a:ln>
        </p:spPr>
      </p:sp>
      <p:sp>
        <p:nvSpPr>
          <p:cNvPr id="207" name="Google Shape;207;p77"/>
          <p:cNvSpPr txBox="1">
            <a:spLocks noGrp="1"/>
          </p:cNvSpPr>
          <p:nvPr>
            <p:ph type="body" idx="1"/>
          </p:nvPr>
        </p:nvSpPr>
        <p:spPr>
          <a:xfrm>
            <a:off x="397521" y="2104255"/>
            <a:ext cx="1612184" cy="1391980"/>
          </a:xfrm>
          <a:prstGeom prst="rect">
            <a:avLst/>
          </a:prstGeom>
          <a:noFill/>
          <a:ln>
            <a:noFill/>
          </a:ln>
        </p:spPr>
        <p:txBody>
          <a:bodyPr spcFirstLastPara="1" wrap="square" lIns="60500" tIns="30250" rIns="60500" bIns="30250" anchor="t" anchorCtr="0">
            <a:normAutofit/>
          </a:bodyPr>
          <a:lstStyle>
            <a:lvl1pPr marL="457200" lvl="0" indent="-273050" algn="l">
              <a:lnSpc>
                <a:spcPct val="90000"/>
              </a:lnSpc>
              <a:spcBef>
                <a:spcPts val="0"/>
              </a:spcBef>
              <a:spcAft>
                <a:spcPts val="0"/>
              </a:spcAft>
              <a:buSzPts val="700"/>
              <a:buChar cha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
        <p:nvSpPr>
          <p:cNvPr id="208" name="Google Shape;208;p77"/>
          <p:cNvSpPr txBox="1">
            <a:spLocks noGrp="1"/>
          </p:cNvSpPr>
          <p:nvPr>
            <p:ph type="body" idx="4"/>
          </p:nvPr>
        </p:nvSpPr>
        <p:spPr>
          <a:xfrm>
            <a:off x="4803853" y="2104255"/>
            <a:ext cx="1611865" cy="1391980"/>
          </a:xfrm>
          <a:prstGeom prst="rect">
            <a:avLst/>
          </a:prstGeom>
          <a:noFill/>
          <a:ln>
            <a:noFill/>
          </a:ln>
        </p:spPr>
        <p:txBody>
          <a:bodyPr spcFirstLastPara="1" wrap="square" lIns="60500" tIns="30250" rIns="60500" bIns="30250" anchor="t" anchorCtr="0">
            <a:normAutofit/>
          </a:bodyPr>
          <a:lstStyle>
            <a:lvl1pPr marL="457200" lvl="0" indent="-273050" algn="l">
              <a:lnSpc>
                <a:spcPct val="90000"/>
              </a:lnSpc>
              <a:spcBef>
                <a:spcPts val="0"/>
              </a:spcBef>
              <a:spcAft>
                <a:spcPts val="0"/>
              </a:spcAft>
              <a:buSzPts val="700"/>
              <a:buChar cha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
        <p:nvSpPr>
          <p:cNvPr id="209" name="Google Shape;209;p77"/>
          <p:cNvSpPr txBox="1">
            <a:spLocks noGrp="1"/>
          </p:cNvSpPr>
          <p:nvPr>
            <p:ph type="title"/>
          </p:nvPr>
        </p:nvSpPr>
        <p:spPr>
          <a:xfrm>
            <a:off x="611169" y="520401"/>
            <a:ext cx="7887540" cy="562759"/>
          </a:xfrm>
          <a:prstGeom prst="rect">
            <a:avLst/>
          </a:prstGeom>
          <a:noFill/>
          <a:ln>
            <a:noFill/>
          </a:ln>
        </p:spPr>
        <p:txBody>
          <a:bodyPr spcFirstLastPara="1" wrap="square" lIns="60500" tIns="30250" rIns="60500" bIns="30250" anchor="ctr" anchorCtr="0">
            <a:noAutofit/>
          </a:bodyPr>
          <a:lstStyle>
            <a:lvl1pPr lvl="0" algn="l">
              <a:lnSpc>
                <a:spcPct val="90000"/>
              </a:lnSpc>
              <a:spcBef>
                <a:spcPts val="0"/>
              </a:spcBef>
              <a:spcAft>
                <a:spcPts val="0"/>
              </a:spcAft>
              <a:buClr>
                <a:srgbClr val="2460AD"/>
              </a:buClr>
              <a:buSzPts val="1200"/>
              <a:buNone/>
              <a:defRPr>
                <a:latin typeface="Calibri" panose="020F0502020204030204" pitchFamily="34" charset="0"/>
                <a:cs typeface="Calibri" panose="020F0502020204030204" pitchFamily="34" charset="0"/>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210" name="Google Shape;210;p77"/>
          <p:cNvSpPr txBox="1">
            <a:spLocks noGrp="1"/>
          </p:cNvSpPr>
          <p:nvPr>
            <p:ph type="body" idx="5"/>
          </p:nvPr>
        </p:nvSpPr>
        <p:spPr>
          <a:xfrm>
            <a:off x="397521" y="1725240"/>
            <a:ext cx="1624471" cy="282621"/>
          </a:xfrm>
          <a:prstGeom prst="rect">
            <a:avLst/>
          </a:prstGeom>
          <a:noFill/>
          <a:ln>
            <a:noFill/>
          </a:ln>
        </p:spPr>
        <p:txBody>
          <a:bodyPr spcFirstLastPara="1" wrap="square" lIns="60500" tIns="30250" rIns="60500" bIns="30250" anchor="t" anchorCtr="0">
            <a:normAutofit/>
          </a:bodyPr>
          <a:lstStyle>
            <a:lvl1pPr marL="457200" lvl="0" indent="-228600" algn="l">
              <a:lnSpc>
                <a:spcPct val="90000"/>
              </a:lnSpc>
              <a:spcBef>
                <a:spcPts val="0"/>
              </a:spcBef>
              <a:spcAft>
                <a:spcPts val="0"/>
              </a:spcAft>
              <a:buSzPts val="900"/>
              <a:buNone/>
              <a:defRPr sz="1500">
                <a:solidFill>
                  <a:srgbClr val="2460AD"/>
                </a:solidFill>
                <a:latin typeface="Calibri" panose="020F0502020204030204" pitchFamily="34" charset="0"/>
                <a:ea typeface="Calibri" panose="020F0502020204030204" pitchFamily="34" charset="0"/>
                <a:cs typeface="Calibri" panose="020F0502020204030204" pitchFamily="34" charset="0"/>
                <a:sym typeface="Aveni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dirty="0"/>
          </a:p>
        </p:txBody>
      </p:sp>
      <p:sp>
        <p:nvSpPr>
          <p:cNvPr id="211" name="Google Shape;211;p77"/>
          <p:cNvSpPr txBox="1">
            <a:spLocks noGrp="1"/>
          </p:cNvSpPr>
          <p:nvPr>
            <p:ph type="body" idx="6"/>
          </p:nvPr>
        </p:nvSpPr>
        <p:spPr>
          <a:xfrm>
            <a:off x="4801433" y="1725240"/>
            <a:ext cx="1624471" cy="282621"/>
          </a:xfrm>
          <a:prstGeom prst="rect">
            <a:avLst/>
          </a:prstGeom>
          <a:noFill/>
          <a:ln>
            <a:noFill/>
          </a:ln>
        </p:spPr>
        <p:txBody>
          <a:bodyPr spcFirstLastPara="1" wrap="square" lIns="60500" tIns="30250" rIns="60500" bIns="30250" anchor="t" anchorCtr="0">
            <a:normAutofit/>
          </a:bodyPr>
          <a:lstStyle>
            <a:lvl1pPr marL="457200" lvl="0" indent="-228600" algn="l">
              <a:lnSpc>
                <a:spcPct val="90000"/>
              </a:lnSpc>
              <a:spcBef>
                <a:spcPts val="0"/>
              </a:spcBef>
              <a:spcAft>
                <a:spcPts val="0"/>
              </a:spcAft>
              <a:buSzPts val="900"/>
              <a:buNone/>
              <a:defRPr sz="1500">
                <a:solidFill>
                  <a:srgbClr val="2460AD"/>
                </a:solidFill>
                <a:latin typeface="Calibri" panose="020F0502020204030204" pitchFamily="34" charset="0"/>
                <a:ea typeface="Calibri" panose="020F0502020204030204" pitchFamily="34" charset="0"/>
                <a:cs typeface="Calibri" panose="020F0502020204030204" pitchFamily="34" charset="0"/>
                <a:sym typeface="Aveni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dirty="0"/>
          </a:p>
        </p:txBody>
      </p:sp>
      <p:sp>
        <p:nvSpPr>
          <p:cNvPr id="2" name="Slide Number Placeholder 1">
            <a:extLst>
              <a:ext uri="{FF2B5EF4-FFF2-40B4-BE49-F238E27FC236}">
                <a16:creationId xmlns:a16="http://schemas.microsoft.com/office/drawing/2014/main" id="{DA44F28F-5482-4928-BDE7-31BE16C9CFDE}"/>
              </a:ext>
            </a:extLst>
          </p:cNvPr>
          <p:cNvSpPr>
            <a:spLocks noGrp="1"/>
          </p:cNvSpPr>
          <p:nvPr>
            <p:ph type="sldNum" idx="10"/>
          </p:nvPr>
        </p:nvSpPr>
        <p:spPr>
          <a:xfrm>
            <a:off x="0" y="4694392"/>
            <a:ext cx="2058030" cy="274194"/>
          </a:xfrm>
        </p:spPr>
        <p:txBody>
          <a:bodyPr/>
          <a:lstStyle/>
          <a:p>
            <a:pPr marL="0" lvl="0" indent="0" algn="l" rtl="0">
              <a:spcBef>
                <a:spcPts val="0"/>
              </a:spcBef>
              <a:spcAft>
                <a:spcPts val="0"/>
              </a:spcAft>
              <a:buNone/>
            </a:pPr>
            <a:fld id="{00000000-1234-1234-1234-123412341234}" type="slidenum">
              <a:rPr lang="en" smtClean="0"/>
              <a:t>‹#›</a:t>
            </a:fld>
            <a:endParaRPr lang="en"/>
          </a:p>
        </p:txBody>
      </p:sp>
      <p:sp>
        <p:nvSpPr>
          <p:cNvPr id="12" name="Google Shape;22;p56">
            <a:extLst>
              <a:ext uri="{FF2B5EF4-FFF2-40B4-BE49-F238E27FC236}">
                <a16:creationId xmlns:a16="http://schemas.microsoft.com/office/drawing/2014/main" id="{2A71AC8B-3E57-4D1A-8B01-47EC5A17EB0F}"/>
              </a:ext>
            </a:extLst>
          </p:cNvPr>
          <p:cNvSpPr/>
          <p:nvPr userDrawn="1"/>
        </p:nvSpPr>
        <p:spPr>
          <a:xfrm>
            <a:off x="346364" y="326208"/>
            <a:ext cx="8472516" cy="438727"/>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41974816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Title Only (no content)" preserve="1">
  <p:cSld name="Title Only (no content)">
    <p:bg>
      <p:bgPr>
        <a:solidFill>
          <a:schemeClr val="lt1"/>
        </a:solidFill>
        <a:effectLst/>
      </p:bgPr>
    </p:bg>
    <p:spTree>
      <p:nvGrpSpPr>
        <p:cNvPr id="1" name="Shape 212"/>
        <p:cNvGrpSpPr/>
        <p:nvPr/>
      </p:nvGrpSpPr>
      <p:grpSpPr>
        <a:xfrm>
          <a:off x="0" y="0"/>
          <a:ext cx="0" cy="0"/>
          <a:chOff x="0" y="0"/>
          <a:chExt cx="0" cy="0"/>
        </a:xfrm>
      </p:grpSpPr>
      <p:sp>
        <p:nvSpPr>
          <p:cNvPr id="213" name="Google Shape;213;p78"/>
          <p:cNvSpPr/>
          <p:nvPr/>
        </p:nvSpPr>
        <p:spPr>
          <a:xfrm>
            <a:off x="0" y="4559896"/>
            <a:ext cx="2309" cy="0"/>
          </a:xfrm>
          <a:custGeom>
            <a:avLst/>
            <a:gdLst/>
            <a:ahLst/>
            <a:cxnLst/>
            <a:rect l="l" t="t" r="r" b="b"/>
            <a:pathLst>
              <a:path w="2540" h="120000" extrusionOk="0">
                <a:moveTo>
                  <a:pt x="0" y="0"/>
                </a:moveTo>
                <a:lnTo>
                  <a:pt x="2095" y="0"/>
                </a:lnTo>
              </a:path>
            </a:pathLst>
          </a:custGeom>
          <a:noFill/>
          <a:ln w="12700" cap="flat" cmpd="sng">
            <a:solidFill>
              <a:srgbClr val="2460AD"/>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214" name="Google Shape;214;p78"/>
          <p:cNvSpPr/>
          <p:nvPr/>
        </p:nvSpPr>
        <p:spPr>
          <a:xfrm>
            <a:off x="1035214" y="4651688"/>
            <a:ext cx="0" cy="260537"/>
          </a:xfrm>
          <a:custGeom>
            <a:avLst/>
            <a:gdLst/>
            <a:ahLst/>
            <a:cxnLst/>
            <a:rect l="l" t="t" r="r" b="b"/>
            <a:pathLst>
              <a:path w="120000" h="393700" extrusionOk="0">
                <a:moveTo>
                  <a:pt x="0" y="0"/>
                </a:moveTo>
                <a:lnTo>
                  <a:pt x="0" y="393103"/>
                </a:lnTo>
              </a:path>
            </a:pathLst>
          </a:custGeom>
          <a:solidFill>
            <a:srgbClr val="FEA3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215" name="Google Shape;215;p78"/>
          <p:cNvSpPr/>
          <p:nvPr/>
        </p:nvSpPr>
        <p:spPr>
          <a:xfrm>
            <a:off x="0" y="4968586"/>
            <a:ext cx="9144000" cy="174914"/>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218" name="Google Shape;218;p78"/>
          <p:cNvSpPr txBox="1">
            <a:spLocks noGrp="1"/>
          </p:cNvSpPr>
          <p:nvPr>
            <p:ph type="title"/>
          </p:nvPr>
        </p:nvSpPr>
        <p:spPr>
          <a:xfrm>
            <a:off x="611169" y="520401"/>
            <a:ext cx="7887540" cy="562759"/>
          </a:xfrm>
          <a:prstGeom prst="rect">
            <a:avLst/>
          </a:prstGeom>
          <a:noFill/>
          <a:ln>
            <a:noFill/>
          </a:ln>
        </p:spPr>
        <p:txBody>
          <a:bodyPr spcFirstLastPara="1" wrap="square" lIns="60500" tIns="30250" rIns="60500" bIns="30250" anchor="ctr" anchorCtr="0">
            <a:noAutofit/>
          </a:bodyPr>
          <a:lstStyle>
            <a:lvl1pPr lvl="0" algn="l">
              <a:lnSpc>
                <a:spcPct val="90000"/>
              </a:lnSpc>
              <a:spcBef>
                <a:spcPts val="0"/>
              </a:spcBef>
              <a:spcAft>
                <a:spcPts val="0"/>
              </a:spcAft>
              <a:buClr>
                <a:srgbClr val="2460AD"/>
              </a:buClr>
              <a:buSzPts val="1200"/>
              <a:buNone/>
              <a:defRPr>
                <a:latin typeface="Calibri" panose="020F0502020204030204" pitchFamily="34" charset="0"/>
                <a:cs typeface="Calibri" panose="020F0502020204030204" pitchFamily="34" charset="0"/>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2" name="Slide Number Placeholder 1">
            <a:extLst>
              <a:ext uri="{FF2B5EF4-FFF2-40B4-BE49-F238E27FC236}">
                <a16:creationId xmlns:a16="http://schemas.microsoft.com/office/drawing/2014/main" id="{E1B3A8F0-7935-4ACA-BAEF-C4BA3A7735CF}"/>
              </a:ext>
            </a:extLst>
          </p:cNvPr>
          <p:cNvSpPr>
            <a:spLocks noGrp="1"/>
          </p:cNvSpPr>
          <p:nvPr>
            <p:ph type="sldNum" idx="10"/>
          </p:nvPr>
        </p:nvSpPr>
        <p:spPr>
          <a:xfrm>
            <a:off x="0" y="4719510"/>
            <a:ext cx="2058030" cy="274194"/>
          </a:xfrm>
        </p:spPr>
        <p:txBody>
          <a:bodyPr/>
          <a:lstStyle/>
          <a:p>
            <a:pPr marL="0" lvl="0" indent="0" algn="l" rtl="0">
              <a:spcBef>
                <a:spcPts val="0"/>
              </a:spcBef>
              <a:spcAft>
                <a:spcPts val="0"/>
              </a:spcAft>
              <a:buNone/>
            </a:pPr>
            <a:fld id="{00000000-1234-1234-1234-123412341234}" type="slidenum">
              <a:rPr lang="en" smtClean="0"/>
              <a:t>‹#›</a:t>
            </a:fld>
            <a:endParaRPr lang="en"/>
          </a:p>
        </p:txBody>
      </p:sp>
      <p:sp>
        <p:nvSpPr>
          <p:cNvPr id="8" name="Google Shape;22;p56">
            <a:extLst>
              <a:ext uri="{FF2B5EF4-FFF2-40B4-BE49-F238E27FC236}">
                <a16:creationId xmlns:a16="http://schemas.microsoft.com/office/drawing/2014/main" id="{FA6923CE-5DDA-4CFF-B220-CD3FD0A8F9C9}"/>
              </a:ext>
            </a:extLst>
          </p:cNvPr>
          <p:cNvSpPr/>
          <p:nvPr userDrawn="1"/>
        </p:nvSpPr>
        <p:spPr>
          <a:xfrm>
            <a:off x="346364" y="326208"/>
            <a:ext cx="8472516" cy="438727"/>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3723597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Charts Colors 1" preserve="1">
  <p:cSld name="Charts Colors 1">
    <p:spTree>
      <p:nvGrpSpPr>
        <p:cNvPr id="1" name="Shape 219"/>
        <p:cNvGrpSpPr/>
        <p:nvPr/>
      </p:nvGrpSpPr>
      <p:grpSpPr>
        <a:xfrm>
          <a:off x="0" y="0"/>
          <a:ext cx="0" cy="0"/>
          <a:chOff x="0" y="0"/>
          <a:chExt cx="0" cy="0"/>
        </a:xfrm>
      </p:grpSpPr>
      <p:sp>
        <p:nvSpPr>
          <p:cNvPr id="221" name="Google Shape;221;p79"/>
          <p:cNvSpPr/>
          <p:nvPr/>
        </p:nvSpPr>
        <p:spPr>
          <a:xfrm>
            <a:off x="0" y="4968586"/>
            <a:ext cx="9144000" cy="174914"/>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pic>
        <p:nvPicPr>
          <p:cNvPr id="223" name="Google Shape;223;p79"/>
          <p:cNvPicPr preferRelativeResize="0"/>
          <p:nvPr/>
        </p:nvPicPr>
        <p:blipFill rotWithShape="1">
          <a:blip r:embed="rId2">
            <a:alphaModFix/>
          </a:blip>
          <a:srcRect/>
          <a:stretch/>
        </p:blipFill>
        <p:spPr>
          <a:xfrm>
            <a:off x="739588" y="1016958"/>
            <a:ext cx="6096000" cy="3191809"/>
          </a:xfrm>
          <a:prstGeom prst="rect">
            <a:avLst/>
          </a:prstGeom>
          <a:noFill/>
          <a:ln>
            <a:noFill/>
          </a:ln>
        </p:spPr>
      </p:pic>
      <p:sp>
        <p:nvSpPr>
          <p:cNvPr id="224" name="Google Shape;224;p79"/>
          <p:cNvSpPr txBox="1">
            <a:spLocks noGrp="1"/>
          </p:cNvSpPr>
          <p:nvPr>
            <p:ph type="title"/>
          </p:nvPr>
        </p:nvSpPr>
        <p:spPr>
          <a:xfrm>
            <a:off x="611169" y="520401"/>
            <a:ext cx="7887540" cy="562759"/>
          </a:xfrm>
          <a:prstGeom prst="rect">
            <a:avLst/>
          </a:prstGeom>
          <a:noFill/>
          <a:ln>
            <a:noFill/>
          </a:ln>
        </p:spPr>
        <p:txBody>
          <a:bodyPr spcFirstLastPara="1" wrap="square" lIns="60500" tIns="30250" rIns="60500" bIns="30250" anchor="ctr" anchorCtr="0">
            <a:noAutofit/>
          </a:bodyPr>
          <a:lstStyle>
            <a:lvl1pPr lvl="0" algn="l">
              <a:lnSpc>
                <a:spcPct val="90000"/>
              </a:lnSpc>
              <a:spcBef>
                <a:spcPts val="0"/>
              </a:spcBef>
              <a:spcAft>
                <a:spcPts val="0"/>
              </a:spcAft>
              <a:buClr>
                <a:srgbClr val="2460AD"/>
              </a:buClr>
              <a:buSzPts val="1200"/>
              <a:buNone/>
              <a:defRPr>
                <a:latin typeface="Calibri" panose="020F0502020204030204" pitchFamily="34" charset="0"/>
                <a:cs typeface="Calibri" panose="020F0502020204030204" pitchFamily="34" charset="0"/>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2" name="Slide Number Placeholder 1">
            <a:extLst>
              <a:ext uri="{FF2B5EF4-FFF2-40B4-BE49-F238E27FC236}">
                <a16:creationId xmlns:a16="http://schemas.microsoft.com/office/drawing/2014/main" id="{1C7BC0A2-50F3-451C-98E0-B3BAA2FC5E47}"/>
              </a:ext>
            </a:extLst>
          </p:cNvPr>
          <p:cNvSpPr>
            <a:spLocks noGrp="1"/>
          </p:cNvSpPr>
          <p:nvPr>
            <p:ph type="sldNum" idx="10"/>
          </p:nvPr>
        </p:nvSpPr>
        <p:spPr>
          <a:xfrm>
            <a:off x="0" y="4709570"/>
            <a:ext cx="2058030" cy="274194"/>
          </a:xfrm>
        </p:spPr>
        <p:txBody>
          <a:bodyPr/>
          <a:lstStyle/>
          <a:p>
            <a:pPr marL="0" lvl="0" indent="0" algn="l" rtl="0">
              <a:spcBef>
                <a:spcPts val="0"/>
              </a:spcBef>
              <a:spcAft>
                <a:spcPts val="0"/>
              </a:spcAft>
              <a:buNone/>
            </a:pPr>
            <a:fld id="{00000000-1234-1234-1234-123412341234}" type="slidenum">
              <a:rPr lang="en" smtClean="0"/>
              <a:t>‹#›</a:t>
            </a:fld>
            <a:endParaRPr lang="en"/>
          </a:p>
        </p:txBody>
      </p:sp>
      <p:sp>
        <p:nvSpPr>
          <p:cNvPr id="7" name="Google Shape;22;p56">
            <a:extLst>
              <a:ext uri="{FF2B5EF4-FFF2-40B4-BE49-F238E27FC236}">
                <a16:creationId xmlns:a16="http://schemas.microsoft.com/office/drawing/2014/main" id="{8BF05121-5369-4CB9-BBE3-2DCF4E01BD25}"/>
              </a:ext>
            </a:extLst>
          </p:cNvPr>
          <p:cNvSpPr/>
          <p:nvPr userDrawn="1"/>
        </p:nvSpPr>
        <p:spPr>
          <a:xfrm>
            <a:off x="346364" y="326208"/>
            <a:ext cx="8472516" cy="438727"/>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41418828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Charts Colors 2" preserve="1">
  <p:cSld name="Charts Colors 2">
    <p:spTree>
      <p:nvGrpSpPr>
        <p:cNvPr id="1" name="Shape 225"/>
        <p:cNvGrpSpPr/>
        <p:nvPr/>
      </p:nvGrpSpPr>
      <p:grpSpPr>
        <a:xfrm>
          <a:off x="0" y="0"/>
          <a:ext cx="0" cy="0"/>
          <a:chOff x="0" y="0"/>
          <a:chExt cx="0" cy="0"/>
        </a:xfrm>
      </p:grpSpPr>
      <p:sp>
        <p:nvSpPr>
          <p:cNvPr id="227" name="Google Shape;227;p80"/>
          <p:cNvSpPr/>
          <p:nvPr/>
        </p:nvSpPr>
        <p:spPr>
          <a:xfrm>
            <a:off x="0" y="4968586"/>
            <a:ext cx="9144000" cy="174914"/>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pic>
        <p:nvPicPr>
          <p:cNvPr id="229" name="Google Shape;229;p80"/>
          <p:cNvPicPr preferRelativeResize="0"/>
          <p:nvPr/>
        </p:nvPicPr>
        <p:blipFill rotWithShape="1">
          <a:blip r:embed="rId2">
            <a:alphaModFix/>
          </a:blip>
          <a:srcRect/>
          <a:stretch/>
        </p:blipFill>
        <p:spPr>
          <a:xfrm>
            <a:off x="621127" y="1166581"/>
            <a:ext cx="6096000" cy="3217308"/>
          </a:xfrm>
          <a:prstGeom prst="rect">
            <a:avLst/>
          </a:prstGeom>
          <a:noFill/>
          <a:ln>
            <a:noFill/>
          </a:ln>
        </p:spPr>
      </p:pic>
      <p:sp>
        <p:nvSpPr>
          <p:cNvPr id="230" name="Google Shape;230;p80"/>
          <p:cNvSpPr txBox="1">
            <a:spLocks noGrp="1"/>
          </p:cNvSpPr>
          <p:nvPr>
            <p:ph type="title"/>
          </p:nvPr>
        </p:nvSpPr>
        <p:spPr>
          <a:xfrm>
            <a:off x="611169" y="520401"/>
            <a:ext cx="7887540" cy="562759"/>
          </a:xfrm>
          <a:prstGeom prst="rect">
            <a:avLst/>
          </a:prstGeom>
          <a:noFill/>
          <a:ln>
            <a:noFill/>
          </a:ln>
        </p:spPr>
        <p:txBody>
          <a:bodyPr spcFirstLastPara="1" wrap="square" lIns="60500" tIns="30250" rIns="60500" bIns="30250" anchor="ctr" anchorCtr="0">
            <a:noAutofit/>
          </a:bodyPr>
          <a:lstStyle>
            <a:lvl1pPr lvl="0" algn="l">
              <a:lnSpc>
                <a:spcPct val="90000"/>
              </a:lnSpc>
              <a:spcBef>
                <a:spcPts val="0"/>
              </a:spcBef>
              <a:spcAft>
                <a:spcPts val="0"/>
              </a:spcAft>
              <a:buClr>
                <a:srgbClr val="2460AD"/>
              </a:buClr>
              <a:buSzPts val="1200"/>
              <a:buNone/>
              <a:defRPr>
                <a:latin typeface="Calibri" panose="020F0502020204030204" pitchFamily="34" charset="0"/>
                <a:cs typeface="Calibri" panose="020F0502020204030204" pitchFamily="34" charset="0"/>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2" name="Slide Number Placeholder 1">
            <a:extLst>
              <a:ext uri="{FF2B5EF4-FFF2-40B4-BE49-F238E27FC236}">
                <a16:creationId xmlns:a16="http://schemas.microsoft.com/office/drawing/2014/main" id="{E6560340-3920-4D17-871E-D3CC50567A0A}"/>
              </a:ext>
            </a:extLst>
          </p:cNvPr>
          <p:cNvSpPr>
            <a:spLocks noGrp="1"/>
          </p:cNvSpPr>
          <p:nvPr>
            <p:ph type="sldNum" idx="10"/>
          </p:nvPr>
        </p:nvSpPr>
        <p:spPr>
          <a:xfrm>
            <a:off x="0" y="4719510"/>
            <a:ext cx="2058030" cy="274194"/>
          </a:xfrm>
        </p:spPr>
        <p:txBody>
          <a:bodyPr/>
          <a:lstStyle/>
          <a:p>
            <a:pPr marL="0" lvl="0" indent="0" algn="l" rtl="0">
              <a:spcBef>
                <a:spcPts val="0"/>
              </a:spcBef>
              <a:spcAft>
                <a:spcPts val="0"/>
              </a:spcAft>
              <a:buNone/>
            </a:pPr>
            <a:fld id="{00000000-1234-1234-1234-123412341234}" type="slidenum">
              <a:rPr lang="en" smtClean="0"/>
              <a:t>‹#›</a:t>
            </a:fld>
            <a:endParaRPr lang="en" dirty="0"/>
          </a:p>
        </p:txBody>
      </p:sp>
      <p:sp>
        <p:nvSpPr>
          <p:cNvPr id="7" name="Google Shape;22;p56">
            <a:extLst>
              <a:ext uri="{FF2B5EF4-FFF2-40B4-BE49-F238E27FC236}">
                <a16:creationId xmlns:a16="http://schemas.microsoft.com/office/drawing/2014/main" id="{5BC5BABC-EABC-409A-BB0B-42248BA4EE83}"/>
              </a:ext>
            </a:extLst>
          </p:cNvPr>
          <p:cNvSpPr/>
          <p:nvPr userDrawn="1"/>
        </p:nvSpPr>
        <p:spPr>
          <a:xfrm>
            <a:off x="346364" y="326208"/>
            <a:ext cx="8472516" cy="438727"/>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3403291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 column - whit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4559896"/>
            <a:ext cx="2309" cy="0"/>
          </a:xfrm>
          <a:custGeom>
            <a:avLst/>
            <a:gdLst/>
            <a:ahLst/>
            <a:cxnLst/>
            <a:rect l="l" t="t" r="r" b="b"/>
            <a:pathLst>
              <a:path w="2540">
                <a:moveTo>
                  <a:pt x="0" y="0"/>
                </a:moveTo>
                <a:lnTo>
                  <a:pt x="2095" y="0"/>
                </a:lnTo>
              </a:path>
            </a:pathLst>
          </a:custGeom>
          <a:ln w="12700">
            <a:solidFill>
              <a:srgbClr val="2460AD"/>
            </a:solidFill>
          </a:ln>
        </p:spPr>
        <p:txBody>
          <a:bodyPr wrap="square" lIns="0" tIns="0" rIns="0" bIns="0" rtlCol="0"/>
          <a:lstStyle/>
          <a:p>
            <a:endParaRPr sz="927"/>
          </a:p>
        </p:txBody>
      </p:sp>
      <p:sp>
        <p:nvSpPr>
          <p:cNvPr id="18" name="bg object 18"/>
          <p:cNvSpPr/>
          <p:nvPr/>
        </p:nvSpPr>
        <p:spPr>
          <a:xfrm>
            <a:off x="1035214" y="4651688"/>
            <a:ext cx="0" cy="260537"/>
          </a:xfrm>
          <a:custGeom>
            <a:avLst/>
            <a:gdLst/>
            <a:ahLst/>
            <a:cxnLst/>
            <a:rect l="l" t="t" r="r" b="b"/>
            <a:pathLst>
              <a:path h="393700">
                <a:moveTo>
                  <a:pt x="0" y="0"/>
                </a:moveTo>
                <a:lnTo>
                  <a:pt x="0" y="393103"/>
                </a:lnTo>
              </a:path>
            </a:pathLst>
          </a:custGeom>
          <a:solidFill>
            <a:srgbClr val="FEA300"/>
          </a:solidFill>
        </p:spPr>
        <p:txBody>
          <a:bodyPr wrap="square" lIns="0" tIns="0" rIns="0" bIns="0" rtlCol="0"/>
          <a:lstStyle/>
          <a:p>
            <a:endParaRPr sz="927"/>
          </a:p>
        </p:txBody>
      </p:sp>
      <p:sp>
        <p:nvSpPr>
          <p:cNvPr id="6" name="object 4">
            <a:extLst>
              <a:ext uri="{FF2B5EF4-FFF2-40B4-BE49-F238E27FC236}">
                <a16:creationId xmlns:a16="http://schemas.microsoft.com/office/drawing/2014/main" id="{3B6F155A-33D0-3B74-E898-FE2631F10C4F}"/>
              </a:ext>
            </a:extLst>
          </p:cNvPr>
          <p:cNvSpPr/>
          <p:nvPr userDrawn="1"/>
        </p:nvSpPr>
        <p:spPr>
          <a:xfrm>
            <a:off x="0" y="4968586"/>
            <a:ext cx="9144000" cy="174914"/>
          </a:xfrm>
          <a:custGeom>
            <a:avLst/>
            <a:gdLst/>
            <a:ahLst/>
            <a:cxnLst/>
            <a:rect l="l" t="t" r="r" b="b"/>
            <a:pathLst>
              <a:path w="10058400" h="192404">
                <a:moveTo>
                  <a:pt x="10058400" y="0"/>
                </a:moveTo>
                <a:lnTo>
                  <a:pt x="0" y="0"/>
                </a:lnTo>
                <a:lnTo>
                  <a:pt x="0" y="192024"/>
                </a:lnTo>
                <a:lnTo>
                  <a:pt x="10058400" y="192024"/>
                </a:lnTo>
                <a:lnTo>
                  <a:pt x="10058400" y="0"/>
                </a:lnTo>
                <a:close/>
              </a:path>
            </a:pathLst>
          </a:custGeom>
          <a:solidFill>
            <a:srgbClr val="1A325D"/>
          </a:solidFill>
        </p:spPr>
        <p:txBody>
          <a:bodyPr wrap="square" lIns="0" tIns="0" rIns="0" bIns="0" rtlCol="0"/>
          <a:lstStyle/>
          <a:p>
            <a:endParaRPr sz="927"/>
          </a:p>
        </p:txBody>
      </p:sp>
      <p:sp>
        <p:nvSpPr>
          <p:cNvPr id="9" name="Content Placeholder 2">
            <a:extLst>
              <a:ext uri="{FF2B5EF4-FFF2-40B4-BE49-F238E27FC236}">
                <a16:creationId xmlns:a16="http://schemas.microsoft.com/office/drawing/2014/main" id="{16D27441-FCC7-4EF2-0624-3AD2DF2B0347}"/>
              </a:ext>
            </a:extLst>
          </p:cNvPr>
          <p:cNvSpPr>
            <a:spLocks noGrp="1"/>
          </p:cNvSpPr>
          <p:nvPr>
            <p:ph sz="quarter" idx="10"/>
          </p:nvPr>
        </p:nvSpPr>
        <p:spPr>
          <a:xfrm>
            <a:off x="611169" y="1692738"/>
            <a:ext cx="7986822" cy="2755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Placeholder 1">
            <a:extLst>
              <a:ext uri="{FF2B5EF4-FFF2-40B4-BE49-F238E27FC236}">
                <a16:creationId xmlns:a16="http://schemas.microsoft.com/office/drawing/2014/main" id="{7EBE4563-3143-511E-AC09-018CF392AD37}"/>
              </a:ext>
            </a:extLst>
          </p:cNvPr>
          <p:cNvSpPr>
            <a:spLocks noGrp="1"/>
          </p:cNvSpPr>
          <p:nvPr>
            <p:ph type="title"/>
          </p:nvPr>
        </p:nvSpPr>
        <p:spPr>
          <a:xfrm>
            <a:off x="611169" y="520401"/>
            <a:ext cx="7887540" cy="562759"/>
          </a:xfrm>
          <a:prstGeom prst="rect">
            <a:avLst/>
          </a:prstGeom>
        </p:spPr>
        <p:txBody>
          <a:bodyPr vert="horz" lIns="91440" tIns="45720" rIns="91440" bIns="45720" rtlCol="0" anchor="ctr">
            <a:noAutofit/>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4" name="Text Placeholder 4">
            <a:extLst>
              <a:ext uri="{FF2B5EF4-FFF2-40B4-BE49-F238E27FC236}">
                <a16:creationId xmlns:a16="http://schemas.microsoft.com/office/drawing/2014/main" id="{E4F71303-AC2C-A0DC-3EDC-0FF27BDC0C19}"/>
              </a:ext>
            </a:extLst>
          </p:cNvPr>
          <p:cNvSpPr>
            <a:spLocks noGrp="1"/>
          </p:cNvSpPr>
          <p:nvPr>
            <p:ph type="body" sz="quarter" idx="20" hasCustomPrompt="1"/>
          </p:nvPr>
        </p:nvSpPr>
        <p:spPr>
          <a:xfrm>
            <a:off x="604772" y="1379697"/>
            <a:ext cx="7993219" cy="282621"/>
          </a:xfrm>
        </p:spPr>
        <p:txBody>
          <a:bodyPr/>
          <a:lstStyle>
            <a:lvl1pPr marL="0" indent="0">
              <a:buNone/>
              <a:defRPr sz="1456">
                <a:solidFill>
                  <a:srgbClr val="2460AD"/>
                </a:solidFill>
                <a:latin typeface="Calibri" panose="020F0502020204030204" pitchFamily="34" charset="0"/>
              </a:defRPr>
            </a:lvl1pPr>
          </a:lstStyle>
          <a:p>
            <a:pPr lvl="0"/>
            <a:r>
              <a:rPr lang="en-US" dirty="0"/>
              <a:t>Subhead Here</a:t>
            </a:r>
          </a:p>
        </p:txBody>
      </p:sp>
      <p:sp>
        <p:nvSpPr>
          <p:cNvPr id="2" name="Slide Number Placeholder 1">
            <a:extLst>
              <a:ext uri="{FF2B5EF4-FFF2-40B4-BE49-F238E27FC236}">
                <a16:creationId xmlns:a16="http://schemas.microsoft.com/office/drawing/2014/main" id="{B96C5AEC-BC01-429C-B23F-2FBF07727E15}"/>
              </a:ext>
            </a:extLst>
          </p:cNvPr>
          <p:cNvSpPr>
            <a:spLocks noGrp="1"/>
          </p:cNvSpPr>
          <p:nvPr>
            <p:ph type="sldNum" idx="21"/>
          </p:nvPr>
        </p:nvSpPr>
        <p:spPr>
          <a:xfrm>
            <a:off x="0" y="4694392"/>
            <a:ext cx="2058030" cy="274194"/>
          </a:xfrm>
        </p:spPr>
        <p:txBody>
          <a:bodyPr/>
          <a:lstStyle/>
          <a:p>
            <a:pPr marL="0" lvl="0" indent="0" algn="l" rtl="0">
              <a:spcBef>
                <a:spcPts val="0"/>
              </a:spcBef>
              <a:spcAft>
                <a:spcPts val="0"/>
              </a:spcAft>
              <a:buNone/>
            </a:pPr>
            <a:fld id="{00000000-1234-1234-1234-123412341234}" type="slidenum">
              <a:rPr lang="en" smtClean="0"/>
              <a:t>‹#›</a:t>
            </a:fld>
            <a:endParaRPr lang="en"/>
          </a:p>
        </p:txBody>
      </p:sp>
      <p:sp>
        <p:nvSpPr>
          <p:cNvPr id="10" name="Google Shape;22;p56">
            <a:extLst>
              <a:ext uri="{FF2B5EF4-FFF2-40B4-BE49-F238E27FC236}">
                <a16:creationId xmlns:a16="http://schemas.microsoft.com/office/drawing/2014/main" id="{BE3F873E-CABA-4E68-97FC-361635E5D00D}"/>
              </a:ext>
            </a:extLst>
          </p:cNvPr>
          <p:cNvSpPr/>
          <p:nvPr userDrawn="1"/>
        </p:nvSpPr>
        <p:spPr>
          <a:xfrm>
            <a:off x="346364" y="326208"/>
            <a:ext cx="8472516" cy="438727"/>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7080589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AD01AA35-EECD-2D4C-A21A-9B803ABA5CE9}"/>
              </a:ext>
            </a:extLst>
          </p:cNvPr>
          <p:cNvSpPr>
            <a:spLocks noGrp="1"/>
          </p:cNvSpPr>
          <p:nvPr>
            <p:ph type="title"/>
          </p:nvPr>
        </p:nvSpPr>
        <p:spPr>
          <a:xfrm>
            <a:off x="457200" y="486178"/>
            <a:ext cx="8229600" cy="346249"/>
          </a:xfrm>
        </p:spPr>
        <p:txBody>
          <a:bodyPr/>
          <a:lstStyle>
            <a:lvl1pPr>
              <a:defRPr>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8" name="Content Placeholder 17">
            <a:extLst>
              <a:ext uri="{FF2B5EF4-FFF2-40B4-BE49-F238E27FC236}">
                <a16:creationId xmlns:a16="http://schemas.microsoft.com/office/drawing/2014/main" id="{F8500931-D791-7D43-B8E1-21C13FEDC634}"/>
              </a:ext>
            </a:extLst>
          </p:cNvPr>
          <p:cNvSpPr>
            <a:spLocks noGrp="1"/>
          </p:cNvSpPr>
          <p:nvPr>
            <p:ph sz="quarter" idx="10"/>
          </p:nvPr>
        </p:nvSpPr>
        <p:spPr>
          <a:xfrm>
            <a:off x="457200" y="1028700"/>
            <a:ext cx="8229600" cy="360045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1">
            <a:extLst>
              <a:ext uri="{FF2B5EF4-FFF2-40B4-BE49-F238E27FC236}">
                <a16:creationId xmlns:a16="http://schemas.microsoft.com/office/drawing/2014/main" id="{6C5A2CD6-BADF-244D-8B93-7777341A7644}"/>
              </a:ext>
            </a:extLst>
          </p:cNvPr>
          <p:cNvSpPr>
            <a:spLocks noGrp="1"/>
          </p:cNvSpPr>
          <p:nvPr>
            <p:ph type="sldNum" sz="quarter" idx="11"/>
          </p:nvPr>
        </p:nvSpPr>
        <p:spPr/>
        <p:txBody>
          <a:bodyPr/>
          <a:lstStyle/>
          <a:p>
            <a:fld id="{A2C27F82-79FD-B244-BCFD-9B1449B95085}" type="slidenum">
              <a:rPr lang="en-US" smtClean="0"/>
              <a:pPr/>
              <a:t>‹#›</a:t>
            </a:fld>
            <a:endParaRPr lang="en-US" dirty="0"/>
          </a:p>
        </p:txBody>
      </p:sp>
      <p:sp>
        <p:nvSpPr>
          <p:cNvPr id="5" name="Google Shape;22;p56">
            <a:extLst>
              <a:ext uri="{FF2B5EF4-FFF2-40B4-BE49-F238E27FC236}">
                <a16:creationId xmlns:a16="http://schemas.microsoft.com/office/drawing/2014/main" id="{C181B629-D4F7-4A14-B61C-F0545BA2FCE0}"/>
              </a:ext>
            </a:extLst>
          </p:cNvPr>
          <p:cNvSpPr/>
          <p:nvPr userDrawn="1"/>
        </p:nvSpPr>
        <p:spPr>
          <a:xfrm>
            <a:off x="346364" y="326208"/>
            <a:ext cx="8472516" cy="438727"/>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6" name="Google Shape;72;p62">
            <a:extLst>
              <a:ext uri="{FF2B5EF4-FFF2-40B4-BE49-F238E27FC236}">
                <a16:creationId xmlns:a16="http://schemas.microsoft.com/office/drawing/2014/main" id="{0F5F4A4D-2866-42AF-9662-D4F149293863}"/>
              </a:ext>
            </a:extLst>
          </p:cNvPr>
          <p:cNvSpPr/>
          <p:nvPr userDrawn="1"/>
        </p:nvSpPr>
        <p:spPr>
          <a:xfrm>
            <a:off x="0" y="4968586"/>
            <a:ext cx="9144000" cy="174914"/>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003013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ontact Us">
  <p:cSld name="Contact Us">
    <p:spTree>
      <p:nvGrpSpPr>
        <p:cNvPr id="1" name="Shape 67"/>
        <p:cNvGrpSpPr/>
        <p:nvPr/>
      </p:nvGrpSpPr>
      <p:grpSpPr>
        <a:xfrm>
          <a:off x="0" y="0"/>
          <a:ext cx="0" cy="0"/>
          <a:chOff x="0" y="0"/>
          <a:chExt cx="0" cy="0"/>
        </a:xfrm>
      </p:grpSpPr>
      <p:pic>
        <p:nvPicPr>
          <p:cNvPr id="68" name="Google Shape;68;p62"/>
          <p:cNvPicPr preferRelativeResize="0"/>
          <p:nvPr/>
        </p:nvPicPr>
        <p:blipFill rotWithShape="1">
          <a:blip r:embed="rId2" cstate="screen">
            <a:alphaModFix amt="56000"/>
            <a:extLst>
              <a:ext uri="{28A0092B-C50C-407E-A947-70E740481C1C}">
                <a14:useLocalDpi xmlns:a14="http://schemas.microsoft.com/office/drawing/2010/main"/>
              </a:ext>
            </a:extLst>
          </a:blip>
          <a:srcRect/>
          <a:stretch/>
        </p:blipFill>
        <p:spPr>
          <a:xfrm>
            <a:off x="-16809" y="0"/>
            <a:ext cx="9178636" cy="5143499"/>
          </a:xfrm>
          <a:prstGeom prst="rect">
            <a:avLst/>
          </a:prstGeom>
          <a:noFill/>
          <a:ln>
            <a:noFill/>
          </a:ln>
        </p:spPr>
      </p:pic>
      <p:pic>
        <p:nvPicPr>
          <p:cNvPr id="69" name="Google Shape;69;p6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2361" y="252132"/>
            <a:ext cx="1794914" cy="479938"/>
          </a:xfrm>
          <a:prstGeom prst="rect">
            <a:avLst/>
          </a:prstGeom>
          <a:noFill/>
          <a:ln>
            <a:noFill/>
          </a:ln>
        </p:spPr>
      </p:pic>
      <p:pic>
        <p:nvPicPr>
          <p:cNvPr id="70" name="Google Shape;70;p6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243853" y="2880052"/>
            <a:ext cx="764414" cy="764414"/>
          </a:xfrm>
          <a:prstGeom prst="rect">
            <a:avLst/>
          </a:prstGeom>
          <a:noFill/>
          <a:ln>
            <a:noFill/>
          </a:ln>
        </p:spPr>
      </p:pic>
      <p:pic>
        <p:nvPicPr>
          <p:cNvPr id="71" name="Google Shape;71;p62"/>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222574" y="2874309"/>
            <a:ext cx="764414" cy="764414"/>
          </a:xfrm>
          <a:prstGeom prst="rect">
            <a:avLst/>
          </a:prstGeom>
          <a:noFill/>
          <a:ln>
            <a:noFill/>
          </a:ln>
        </p:spPr>
      </p:pic>
      <p:sp>
        <p:nvSpPr>
          <p:cNvPr id="72" name="Google Shape;72;p62"/>
          <p:cNvSpPr/>
          <p:nvPr/>
        </p:nvSpPr>
        <p:spPr>
          <a:xfrm>
            <a:off x="0" y="4968586"/>
            <a:ext cx="9144000" cy="174914"/>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73" name="Google Shape;73;p62"/>
          <p:cNvSpPr txBox="1">
            <a:spLocks noGrp="1"/>
          </p:cNvSpPr>
          <p:nvPr>
            <p:ph type="body" idx="1"/>
          </p:nvPr>
        </p:nvSpPr>
        <p:spPr>
          <a:xfrm>
            <a:off x="2056504" y="3152750"/>
            <a:ext cx="2446735" cy="223831"/>
          </a:xfrm>
          <a:prstGeom prst="rect">
            <a:avLst/>
          </a:prstGeom>
          <a:noFill/>
          <a:ln>
            <a:noFill/>
          </a:ln>
        </p:spPr>
        <p:txBody>
          <a:bodyPr spcFirstLastPara="1" wrap="square" lIns="60500" tIns="30250" rIns="60500" bIns="30250" anchor="t" anchorCtr="0">
            <a:normAutofit/>
          </a:bodyPr>
          <a:lstStyle>
            <a:lvl1pPr marL="457200" marR="0" lvl="0" indent="-228600" algn="l">
              <a:lnSpc>
                <a:spcPct val="100000"/>
              </a:lnSpc>
              <a:spcBef>
                <a:spcPts val="0"/>
              </a:spcBef>
              <a:spcAft>
                <a:spcPts val="0"/>
              </a:spcAft>
              <a:buClr>
                <a:srgbClr val="345593"/>
              </a:buClr>
              <a:buSzPts val="1500"/>
              <a:buFont typeface="Avenir"/>
              <a:buNone/>
              <a:defRPr sz="1500" b="1" u="sng">
                <a:solidFill>
                  <a:srgbClr val="345593"/>
                </a:solidFill>
                <a:latin typeface="Calibri" panose="020F0502020204030204" pitchFamily="34" charset="0"/>
                <a:ea typeface="Calibri" panose="020F0502020204030204" pitchFamily="34" charset="0"/>
                <a:cs typeface="Calibri" panose="020F0502020204030204" pitchFamily="34" charset="0"/>
                <a:sym typeface="Aveni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dirty="0"/>
          </a:p>
        </p:txBody>
      </p:sp>
      <p:sp>
        <p:nvSpPr>
          <p:cNvPr id="74" name="Google Shape;74;p62"/>
          <p:cNvSpPr txBox="1">
            <a:spLocks noGrp="1"/>
          </p:cNvSpPr>
          <p:nvPr>
            <p:ph type="title"/>
          </p:nvPr>
        </p:nvSpPr>
        <p:spPr>
          <a:xfrm>
            <a:off x="686645" y="1802983"/>
            <a:ext cx="7633187" cy="633859"/>
          </a:xfrm>
          <a:prstGeom prst="rect">
            <a:avLst/>
          </a:prstGeom>
          <a:noFill/>
          <a:ln>
            <a:noFill/>
          </a:ln>
        </p:spPr>
        <p:txBody>
          <a:bodyPr spcFirstLastPara="1" wrap="square" lIns="0" tIns="11525" rIns="0" bIns="0" anchor="ctr" anchorCtr="0">
            <a:spAutoFit/>
          </a:bodyPr>
          <a:lstStyle>
            <a:lvl1pPr lvl="0" algn="ctr">
              <a:lnSpc>
                <a:spcPct val="90000"/>
              </a:lnSpc>
              <a:spcBef>
                <a:spcPts val="100"/>
              </a:spcBef>
              <a:spcAft>
                <a:spcPts val="0"/>
              </a:spcAft>
              <a:buClr>
                <a:srgbClr val="2460AD"/>
              </a:buClr>
              <a:buSzPts val="4400"/>
              <a:buFont typeface="Avenir"/>
              <a:buNone/>
              <a:defRPr sz="4400" b="1" i="0">
                <a:solidFill>
                  <a:srgbClr val="2460AD"/>
                </a:solidFill>
                <a:latin typeface="Calibri" panose="020F0502020204030204" pitchFamily="34" charset="0"/>
                <a:ea typeface="Calibri" panose="020F0502020204030204" pitchFamily="34" charset="0"/>
                <a:cs typeface="Calibri" panose="020F0502020204030204" pitchFamily="34" charset="0"/>
                <a:sym typeface="Avenir"/>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75" name="Google Shape;75;p62"/>
          <p:cNvSpPr txBox="1">
            <a:spLocks noGrp="1"/>
          </p:cNvSpPr>
          <p:nvPr>
            <p:ph type="body" idx="2"/>
          </p:nvPr>
        </p:nvSpPr>
        <p:spPr>
          <a:xfrm>
            <a:off x="6092813" y="3152750"/>
            <a:ext cx="2843635" cy="223831"/>
          </a:xfrm>
          <a:prstGeom prst="rect">
            <a:avLst/>
          </a:prstGeom>
          <a:noFill/>
          <a:ln>
            <a:noFill/>
          </a:ln>
        </p:spPr>
        <p:txBody>
          <a:bodyPr spcFirstLastPara="1" wrap="square" lIns="60500" tIns="30250" rIns="60500" bIns="30250" anchor="t" anchorCtr="0">
            <a:normAutofit/>
          </a:bodyPr>
          <a:lstStyle>
            <a:lvl1pPr marL="457200" marR="0" lvl="0" indent="-228600" algn="l">
              <a:lnSpc>
                <a:spcPct val="100000"/>
              </a:lnSpc>
              <a:spcBef>
                <a:spcPts val="0"/>
              </a:spcBef>
              <a:spcAft>
                <a:spcPts val="0"/>
              </a:spcAft>
              <a:buClr>
                <a:srgbClr val="345593"/>
              </a:buClr>
              <a:buSzPts val="1500"/>
              <a:buFont typeface="Avenir"/>
              <a:buNone/>
              <a:defRPr sz="1500" b="1" u="sng">
                <a:solidFill>
                  <a:srgbClr val="345593"/>
                </a:solidFill>
                <a:latin typeface="Calibri" panose="020F0502020204030204" pitchFamily="34" charset="0"/>
                <a:ea typeface="Calibri" panose="020F0502020204030204" pitchFamily="34" charset="0"/>
                <a:cs typeface="Calibri" panose="020F0502020204030204" pitchFamily="34" charset="0"/>
                <a:sym typeface="Aveni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dirty="0"/>
          </a:p>
        </p:txBody>
      </p:sp>
      <p:sp>
        <p:nvSpPr>
          <p:cNvPr id="2" name="Slide Number Placeholder 1">
            <a:extLst>
              <a:ext uri="{FF2B5EF4-FFF2-40B4-BE49-F238E27FC236}">
                <a16:creationId xmlns:a16="http://schemas.microsoft.com/office/drawing/2014/main" id="{66B1A3AF-2DAE-4011-9CE8-90752A06151E}"/>
              </a:ext>
            </a:extLst>
          </p:cNvPr>
          <p:cNvSpPr>
            <a:spLocks noGrp="1"/>
          </p:cNvSpPr>
          <p:nvPr>
            <p:ph type="sldNum" idx="10"/>
          </p:nvPr>
        </p:nvSpPr>
        <p:spPr>
          <a:xfrm>
            <a:off x="0" y="4694392"/>
            <a:ext cx="2058030" cy="274194"/>
          </a:xfrm>
        </p:spPr>
        <p:txBody>
          <a:bodyPr/>
          <a:lstStyle>
            <a:lvl1pPr>
              <a:defRPr>
                <a:latin typeface="+mn-lt"/>
              </a:defRPr>
            </a:lvl1pPr>
          </a:lstStyle>
          <a:p>
            <a:fld id="{00000000-1234-1234-1234-123412341234}" type="slidenum">
              <a:rPr lang="en" smtClean="0"/>
              <a:pPr/>
              <a:t>‹#›</a:t>
            </a:fld>
            <a:endParaRPr lang="en"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7FD0B-ADE6-1E49-BD13-917D5A8E5EB6}"/>
              </a:ext>
            </a:extLst>
          </p:cNvPr>
          <p:cNvSpPr>
            <a:spLocks noGrp="1"/>
          </p:cNvSpPr>
          <p:nvPr>
            <p:ph type="title"/>
          </p:nvPr>
        </p:nvSpPr>
        <p:spPr>
          <a:xfrm>
            <a:off x="457200" y="486171"/>
            <a:ext cx="8229600" cy="346249"/>
          </a:xfrm>
          <a:prstGeom prst="rect">
            <a:avLst/>
          </a:prstGeom>
        </p:spPr>
        <p:txBody>
          <a:bodyPr anchor="b" anchorCtr="0"/>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D2DEDE84-4F23-3E43-9AD6-FE4353D1A47B}"/>
              </a:ext>
            </a:extLst>
          </p:cNvPr>
          <p:cNvSpPr>
            <a:spLocks noGrp="1"/>
          </p:cNvSpPr>
          <p:nvPr>
            <p:ph type="sldNum" sz="quarter" idx="12"/>
          </p:nvPr>
        </p:nvSpPr>
        <p:spPr/>
        <p:txBody>
          <a:bodyPr/>
          <a:lstStyle/>
          <a:p>
            <a:fld id="{9BB3C151-F185-E047-AF09-2304AEED9922}" type="slidenum">
              <a:rPr lang="en-US" smtClean="0"/>
              <a:t>‹#›</a:t>
            </a:fld>
            <a:endParaRPr lang="en-US"/>
          </a:p>
        </p:txBody>
      </p:sp>
      <p:sp>
        <p:nvSpPr>
          <p:cNvPr id="4" name="Google Shape;22;p56">
            <a:extLst>
              <a:ext uri="{FF2B5EF4-FFF2-40B4-BE49-F238E27FC236}">
                <a16:creationId xmlns:a16="http://schemas.microsoft.com/office/drawing/2014/main" id="{483E5904-9D02-411E-9598-AE3072DC38DB}"/>
              </a:ext>
            </a:extLst>
          </p:cNvPr>
          <p:cNvSpPr/>
          <p:nvPr userDrawn="1"/>
        </p:nvSpPr>
        <p:spPr>
          <a:xfrm>
            <a:off x="346364" y="326208"/>
            <a:ext cx="8472516" cy="438727"/>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6" name="Google Shape;72;p62">
            <a:extLst>
              <a:ext uri="{FF2B5EF4-FFF2-40B4-BE49-F238E27FC236}">
                <a16:creationId xmlns:a16="http://schemas.microsoft.com/office/drawing/2014/main" id="{BF6E1AA5-66FA-4127-901B-B2499AEE04C0}"/>
              </a:ext>
            </a:extLst>
          </p:cNvPr>
          <p:cNvSpPr/>
          <p:nvPr userDrawn="1"/>
        </p:nvSpPr>
        <p:spPr>
          <a:xfrm>
            <a:off x="0" y="4968586"/>
            <a:ext cx="9144000" cy="174914"/>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472716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Large Text Field">
  <p:cSld name="Large Text Field">
    <p:spTree>
      <p:nvGrpSpPr>
        <p:cNvPr id="1" name="Shape 76"/>
        <p:cNvGrpSpPr/>
        <p:nvPr/>
      </p:nvGrpSpPr>
      <p:grpSpPr>
        <a:xfrm>
          <a:off x="0" y="0"/>
          <a:ext cx="0" cy="0"/>
          <a:chOff x="0" y="0"/>
          <a:chExt cx="0" cy="0"/>
        </a:xfrm>
      </p:grpSpPr>
      <p:sp>
        <p:nvSpPr>
          <p:cNvPr id="77" name="Google Shape;77;p63"/>
          <p:cNvSpPr/>
          <p:nvPr/>
        </p:nvSpPr>
        <p:spPr>
          <a:xfrm>
            <a:off x="336176" y="1714500"/>
            <a:ext cx="4639235" cy="605118"/>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78" name="Google Shape;78;p63"/>
          <p:cNvSpPr/>
          <p:nvPr/>
        </p:nvSpPr>
        <p:spPr>
          <a:xfrm>
            <a:off x="0" y="4968586"/>
            <a:ext cx="9144000" cy="174914"/>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80" name="Google Shape;80;p63"/>
          <p:cNvSpPr txBox="1">
            <a:spLocks noGrp="1"/>
          </p:cNvSpPr>
          <p:nvPr>
            <p:ph type="title"/>
          </p:nvPr>
        </p:nvSpPr>
        <p:spPr>
          <a:xfrm>
            <a:off x="611169" y="1987811"/>
            <a:ext cx="7887540" cy="1138630"/>
          </a:xfrm>
          <a:prstGeom prst="rect">
            <a:avLst/>
          </a:prstGeom>
          <a:noFill/>
          <a:ln>
            <a:noFill/>
          </a:ln>
        </p:spPr>
        <p:txBody>
          <a:bodyPr spcFirstLastPara="1" wrap="square" lIns="60500" tIns="30250" rIns="60500" bIns="30250" anchor="ctr" anchorCtr="0">
            <a:noAutofit/>
          </a:bodyPr>
          <a:lstStyle>
            <a:lvl1pPr lvl="0" algn="l">
              <a:lnSpc>
                <a:spcPct val="90000"/>
              </a:lnSpc>
              <a:spcBef>
                <a:spcPts val="0"/>
              </a:spcBef>
              <a:spcAft>
                <a:spcPts val="0"/>
              </a:spcAft>
              <a:buClr>
                <a:srgbClr val="2460AD"/>
              </a:buClr>
              <a:buSzPts val="5300"/>
              <a:buFont typeface="Avenir"/>
              <a:buNone/>
              <a:defRPr sz="5300">
                <a:latin typeface="Calibri" panose="020F0502020204030204" pitchFamily="34" charset="0"/>
                <a:cs typeface="Calibri" panose="020F0502020204030204" pitchFamily="34" charset="0"/>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79" name="Google Shape;79;p63"/>
          <p:cNvSpPr txBox="1"/>
          <p:nvPr/>
        </p:nvSpPr>
        <p:spPr>
          <a:xfrm>
            <a:off x="10457" y="4680764"/>
            <a:ext cx="4922562" cy="282709"/>
          </a:xfrm>
          <a:prstGeom prst="rect">
            <a:avLst/>
          </a:prstGeom>
          <a:noFill/>
          <a:ln>
            <a:noFill/>
          </a:ln>
        </p:spPr>
        <p:txBody>
          <a:bodyPr spcFirstLastPara="1" wrap="square" lIns="0" tIns="51375" rIns="0" bIns="0" anchor="t" anchorCtr="0">
            <a:spAutoFit/>
          </a:bodyPr>
          <a:lstStyle/>
          <a:p>
            <a:pPr marL="12700" marR="0" lvl="0" indent="0" algn="l" rtl="0">
              <a:lnSpc>
                <a:spcPct val="100000"/>
              </a:lnSpc>
              <a:spcBef>
                <a:spcPts val="0"/>
              </a:spcBef>
              <a:spcAft>
                <a:spcPts val="0"/>
              </a:spcAft>
              <a:buClr>
                <a:srgbClr val="000000"/>
              </a:buClr>
              <a:buSzPts val="1500"/>
              <a:buFont typeface="Arial"/>
              <a:buNone/>
            </a:pPr>
            <a:fld id="{00000000-1234-1234-1234-123412341234}" type="slidenum">
              <a:rPr lang="en" sz="1500" b="1" i="0" u="none" strike="noStrike" cap="none">
                <a:solidFill>
                  <a:srgbClr val="2460AD"/>
                </a:solidFill>
                <a:latin typeface="+mn-lt"/>
                <a:ea typeface="Avenir"/>
                <a:cs typeface="Calibri" panose="020F0502020204030204" pitchFamily="34" charset="0"/>
                <a:sym typeface="Avenir"/>
              </a:rPr>
              <a:t>‹#›</a:t>
            </a:fld>
            <a:endParaRPr sz="1200" b="0" i="0" u="none" strike="noStrike" cap="none" dirty="0">
              <a:solidFill>
                <a:srgbClr val="231F20"/>
              </a:solidFill>
              <a:latin typeface="+mn-lt"/>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2 Columns With Images">
  <p:cSld name="Title 2 Columns With Images">
    <p:spTree>
      <p:nvGrpSpPr>
        <p:cNvPr id="1" name="Shape 82"/>
        <p:cNvGrpSpPr/>
        <p:nvPr/>
      </p:nvGrpSpPr>
      <p:grpSpPr>
        <a:xfrm>
          <a:off x="0" y="0"/>
          <a:ext cx="0" cy="0"/>
          <a:chOff x="0" y="0"/>
          <a:chExt cx="0" cy="0"/>
        </a:xfrm>
      </p:grpSpPr>
      <p:sp>
        <p:nvSpPr>
          <p:cNvPr id="83" name="Google Shape;83;p64"/>
          <p:cNvSpPr/>
          <p:nvPr/>
        </p:nvSpPr>
        <p:spPr>
          <a:xfrm>
            <a:off x="0" y="4968586"/>
            <a:ext cx="9144000" cy="174914"/>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86" name="Google Shape;86;p64"/>
          <p:cNvSpPr>
            <a:spLocks noGrp="1"/>
          </p:cNvSpPr>
          <p:nvPr>
            <p:ph type="pic" idx="2"/>
          </p:nvPr>
        </p:nvSpPr>
        <p:spPr>
          <a:xfrm>
            <a:off x="2101006" y="1719930"/>
            <a:ext cx="2511869" cy="1776305"/>
          </a:xfrm>
          <a:prstGeom prst="rect">
            <a:avLst/>
          </a:prstGeom>
          <a:noFill/>
          <a:ln>
            <a:noFill/>
          </a:ln>
        </p:spPr>
      </p:sp>
      <p:sp>
        <p:nvSpPr>
          <p:cNvPr id="87" name="Google Shape;87;p64"/>
          <p:cNvSpPr>
            <a:spLocks noGrp="1"/>
          </p:cNvSpPr>
          <p:nvPr>
            <p:ph type="pic" idx="3"/>
          </p:nvPr>
        </p:nvSpPr>
        <p:spPr>
          <a:xfrm>
            <a:off x="6488206" y="1719930"/>
            <a:ext cx="2511869" cy="1776305"/>
          </a:xfrm>
          <a:prstGeom prst="rect">
            <a:avLst/>
          </a:prstGeom>
          <a:noFill/>
          <a:ln>
            <a:noFill/>
          </a:ln>
        </p:spPr>
      </p:sp>
      <p:sp>
        <p:nvSpPr>
          <p:cNvPr id="88" name="Google Shape;88;p64"/>
          <p:cNvSpPr txBox="1">
            <a:spLocks noGrp="1"/>
          </p:cNvSpPr>
          <p:nvPr>
            <p:ph type="body" idx="1"/>
          </p:nvPr>
        </p:nvSpPr>
        <p:spPr>
          <a:xfrm>
            <a:off x="397521" y="2034919"/>
            <a:ext cx="1612184" cy="1461317"/>
          </a:xfrm>
          <a:prstGeom prst="rect">
            <a:avLst/>
          </a:prstGeom>
          <a:noFill/>
          <a:ln>
            <a:noFill/>
          </a:ln>
        </p:spPr>
        <p:txBody>
          <a:bodyPr spcFirstLastPara="1" wrap="square" lIns="60500" tIns="30250" rIns="60500" bIns="30250" anchor="t" anchorCtr="0">
            <a:normAutofit/>
          </a:bodyPr>
          <a:lstStyle>
            <a:lvl1pPr marL="457200" lvl="0" indent="-273050" algn="l">
              <a:lnSpc>
                <a:spcPct val="90000"/>
              </a:lnSpc>
              <a:spcBef>
                <a:spcPts val="0"/>
              </a:spcBef>
              <a:spcAft>
                <a:spcPts val="0"/>
              </a:spcAft>
              <a:buSzPts val="700"/>
              <a:buChar cha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
        <p:nvSpPr>
          <p:cNvPr id="89" name="Google Shape;89;p64"/>
          <p:cNvSpPr txBox="1">
            <a:spLocks noGrp="1"/>
          </p:cNvSpPr>
          <p:nvPr>
            <p:ph type="body" idx="4"/>
          </p:nvPr>
        </p:nvSpPr>
        <p:spPr>
          <a:xfrm>
            <a:off x="4803855" y="2034919"/>
            <a:ext cx="1611864" cy="1461317"/>
          </a:xfrm>
          <a:prstGeom prst="rect">
            <a:avLst/>
          </a:prstGeom>
          <a:noFill/>
          <a:ln>
            <a:noFill/>
          </a:ln>
        </p:spPr>
        <p:txBody>
          <a:bodyPr spcFirstLastPara="1" wrap="square" lIns="60500" tIns="30250" rIns="60500" bIns="30250" anchor="t" anchorCtr="0">
            <a:normAutofit/>
          </a:bodyPr>
          <a:lstStyle>
            <a:lvl1pPr marL="457200" lvl="0" indent="-273050" algn="l">
              <a:lnSpc>
                <a:spcPct val="90000"/>
              </a:lnSpc>
              <a:spcBef>
                <a:spcPts val="0"/>
              </a:spcBef>
              <a:spcAft>
                <a:spcPts val="0"/>
              </a:spcAft>
              <a:buSzPts val="700"/>
              <a:buChar cha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
        <p:nvSpPr>
          <p:cNvPr id="90" name="Google Shape;90;p64"/>
          <p:cNvSpPr txBox="1">
            <a:spLocks noGrp="1"/>
          </p:cNvSpPr>
          <p:nvPr>
            <p:ph type="title"/>
          </p:nvPr>
        </p:nvSpPr>
        <p:spPr>
          <a:xfrm>
            <a:off x="611169" y="520401"/>
            <a:ext cx="7887540" cy="562759"/>
          </a:xfrm>
          <a:prstGeom prst="rect">
            <a:avLst/>
          </a:prstGeom>
          <a:noFill/>
          <a:ln>
            <a:noFill/>
          </a:ln>
        </p:spPr>
        <p:txBody>
          <a:bodyPr spcFirstLastPara="1" wrap="square" lIns="60500" tIns="30250" rIns="60500" bIns="30250" anchor="ctr" anchorCtr="0">
            <a:noAutofit/>
          </a:bodyPr>
          <a:lstStyle>
            <a:lvl1pPr lvl="0" algn="l">
              <a:lnSpc>
                <a:spcPct val="90000"/>
              </a:lnSpc>
              <a:spcBef>
                <a:spcPts val="0"/>
              </a:spcBef>
              <a:spcAft>
                <a:spcPts val="0"/>
              </a:spcAft>
              <a:buClr>
                <a:srgbClr val="2460AD"/>
              </a:buClr>
              <a:buSzPts val="1200"/>
              <a:buNone/>
              <a:defRPr>
                <a:latin typeface="Calibri" panose="020F0502020204030204" pitchFamily="34" charset="0"/>
                <a:cs typeface="Calibri" panose="020F0502020204030204" pitchFamily="34" charset="0"/>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91" name="Google Shape;91;p64"/>
          <p:cNvSpPr txBox="1">
            <a:spLocks noGrp="1"/>
          </p:cNvSpPr>
          <p:nvPr>
            <p:ph type="body" idx="5"/>
          </p:nvPr>
        </p:nvSpPr>
        <p:spPr>
          <a:xfrm>
            <a:off x="397521" y="1725240"/>
            <a:ext cx="1624471" cy="282621"/>
          </a:xfrm>
          <a:prstGeom prst="rect">
            <a:avLst/>
          </a:prstGeom>
          <a:noFill/>
          <a:ln>
            <a:noFill/>
          </a:ln>
        </p:spPr>
        <p:txBody>
          <a:bodyPr spcFirstLastPara="1" wrap="square" lIns="60500" tIns="30250" rIns="60500" bIns="30250" anchor="t" anchorCtr="0">
            <a:normAutofit/>
          </a:bodyPr>
          <a:lstStyle>
            <a:lvl1pPr marL="457200" lvl="0" indent="-228600" algn="l">
              <a:lnSpc>
                <a:spcPct val="90000"/>
              </a:lnSpc>
              <a:spcBef>
                <a:spcPts val="0"/>
              </a:spcBef>
              <a:spcAft>
                <a:spcPts val="0"/>
              </a:spcAft>
              <a:buSzPts val="900"/>
              <a:buNone/>
              <a:defRPr sz="1500">
                <a:solidFill>
                  <a:srgbClr val="2460AD"/>
                </a:solidFill>
                <a:latin typeface="Calibri" panose="020F0502020204030204" pitchFamily="34" charset="0"/>
                <a:ea typeface="Calibri" panose="020F0502020204030204" pitchFamily="34" charset="0"/>
                <a:cs typeface="Calibri" panose="020F0502020204030204" pitchFamily="34" charset="0"/>
                <a:sym typeface="Aveni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dirty="0"/>
          </a:p>
        </p:txBody>
      </p:sp>
      <p:sp>
        <p:nvSpPr>
          <p:cNvPr id="92" name="Google Shape;92;p64"/>
          <p:cNvSpPr txBox="1">
            <a:spLocks noGrp="1"/>
          </p:cNvSpPr>
          <p:nvPr>
            <p:ph type="body" idx="6"/>
          </p:nvPr>
        </p:nvSpPr>
        <p:spPr>
          <a:xfrm>
            <a:off x="4801433" y="1725240"/>
            <a:ext cx="1624471" cy="282621"/>
          </a:xfrm>
          <a:prstGeom prst="rect">
            <a:avLst/>
          </a:prstGeom>
          <a:noFill/>
          <a:ln>
            <a:noFill/>
          </a:ln>
        </p:spPr>
        <p:txBody>
          <a:bodyPr spcFirstLastPara="1" wrap="square" lIns="60500" tIns="30250" rIns="60500" bIns="30250" anchor="t" anchorCtr="0">
            <a:normAutofit/>
          </a:bodyPr>
          <a:lstStyle>
            <a:lvl1pPr marL="457200" lvl="0" indent="-228600" algn="l">
              <a:lnSpc>
                <a:spcPct val="90000"/>
              </a:lnSpc>
              <a:spcBef>
                <a:spcPts val="0"/>
              </a:spcBef>
              <a:spcAft>
                <a:spcPts val="0"/>
              </a:spcAft>
              <a:buSzPts val="900"/>
              <a:buNone/>
              <a:defRPr sz="1500">
                <a:solidFill>
                  <a:srgbClr val="2460AD"/>
                </a:solidFill>
                <a:latin typeface="Calibri" panose="020F0502020204030204" pitchFamily="34" charset="0"/>
                <a:ea typeface="Calibri" panose="020F0502020204030204" pitchFamily="34" charset="0"/>
                <a:cs typeface="Calibri" panose="020F0502020204030204" pitchFamily="34" charset="0"/>
                <a:sym typeface="Aveni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dirty="0"/>
          </a:p>
        </p:txBody>
      </p:sp>
      <p:sp>
        <p:nvSpPr>
          <p:cNvPr id="2" name="Slide Number Placeholder 1">
            <a:extLst>
              <a:ext uri="{FF2B5EF4-FFF2-40B4-BE49-F238E27FC236}">
                <a16:creationId xmlns:a16="http://schemas.microsoft.com/office/drawing/2014/main" id="{87B56372-98AB-4817-ADD5-C172C5923E3D}"/>
              </a:ext>
            </a:extLst>
          </p:cNvPr>
          <p:cNvSpPr>
            <a:spLocks noGrp="1"/>
          </p:cNvSpPr>
          <p:nvPr>
            <p:ph type="sldNum" idx="10"/>
          </p:nvPr>
        </p:nvSpPr>
        <p:spPr>
          <a:xfrm>
            <a:off x="0" y="4680195"/>
            <a:ext cx="2058030" cy="274194"/>
          </a:xfrm>
        </p:spPr>
        <p:txBody>
          <a:bodyPr/>
          <a:lstStyle/>
          <a:p>
            <a:pPr marL="0" lvl="0" indent="0" algn="l" rtl="0">
              <a:spcBef>
                <a:spcPts val="0"/>
              </a:spcBef>
              <a:spcAft>
                <a:spcPts val="0"/>
              </a:spcAft>
              <a:buNone/>
            </a:pPr>
            <a:fld id="{00000000-1234-1234-1234-123412341234}" type="slidenum">
              <a:rPr lang="en" smtClean="0"/>
              <a:t>‹#›</a:t>
            </a:fld>
            <a:endParaRPr lang="en"/>
          </a:p>
        </p:txBody>
      </p:sp>
      <p:sp>
        <p:nvSpPr>
          <p:cNvPr id="12" name="Google Shape;22;p56">
            <a:extLst>
              <a:ext uri="{FF2B5EF4-FFF2-40B4-BE49-F238E27FC236}">
                <a16:creationId xmlns:a16="http://schemas.microsoft.com/office/drawing/2014/main" id="{D65853CB-8C4D-4744-81AA-4EAF4FBF6AA1}"/>
              </a:ext>
            </a:extLst>
          </p:cNvPr>
          <p:cNvSpPr/>
          <p:nvPr userDrawn="1"/>
        </p:nvSpPr>
        <p:spPr>
          <a:xfrm>
            <a:off x="346364" y="326208"/>
            <a:ext cx="8472516" cy="438727"/>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3 Columns With Images">
  <p:cSld name="Title 3 Columns With Images">
    <p:spTree>
      <p:nvGrpSpPr>
        <p:cNvPr id="1" name="Shape 93"/>
        <p:cNvGrpSpPr/>
        <p:nvPr/>
      </p:nvGrpSpPr>
      <p:grpSpPr>
        <a:xfrm>
          <a:off x="0" y="0"/>
          <a:ext cx="0" cy="0"/>
          <a:chOff x="0" y="0"/>
          <a:chExt cx="0" cy="0"/>
        </a:xfrm>
      </p:grpSpPr>
      <p:sp>
        <p:nvSpPr>
          <p:cNvPr id="94" name="Google Shape;94;p65"/>
          <p:cNvSpPr/>
          <p:nvPr/>
        </p:nvSpPr>
        <p:spPr>
          <a:xfrm>
            <a:off x="0" y="4968586"/>
            <a:ext cx="9144000" cy="174914"/>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97" name="Google Shape;97;p65"/>
          <p:cNvSpPr>
            <a:spLocks noGrp="1"/>
          </p:cNvSpPr>
          <p:nvPr>
            <p:ph type="pic" idx="2"/>
          </p:nvPr>
        </p:nvSpPr>
        <p:spPr>
          <a:xfrm>
            <a:off x="611421" y="2560950"/>
            <a:ext cx="2193232" cy="1550683"/>
          </a:xfrm>
          <a:prstGeom prst="rect">
            <a:avLst/>
          </a:prstGeom>
          <a:noFill/>
          <a:ln>
            <a:noFill/>
          </a:ln>
        </p:spPr>
      </p:sp>
      <p:sp>
        <p:nvSpPr>
          <p:cNvPr id="98" name="Google Shape;98;p65"/>
          <p:cNvSpPr>
            <a:spLocks noGrp="1"/>
          </p:cNvSpPr>
          <p:nvPr>
            <p:ph type="pic" idx="3"/>
          </p:nvPr>
        </p:nvSpPr>
        <p:spPr>
          <a:xfrm>
            <a:off x="3543823" y="2560950"/>
            <a:ext cx="2193232" cy="1550683"/>
          </a:xfrm>
          <a:prstGeom prst="rect">
            <a:avLst/>
          </a:prstGeom>
          <a:noFill/>
          <a:ln>
            <a:noFill/>
          </a:ln>
        </p:spPr>
      </p:sp>
      <p:sp>
        <p:nvSpPr>
          <p:cNvPr id="99" name="Google Shape;99;p65"/>
          <p:cNvSpPr>
            <a:spLocks noGrp="1"/>
          </p:cNvSpPr>
          <p:nvPr>
            <p:ph type="pic" idx="4"/>
          </p:nvPr>
        </p:nvSpPr>
        <p:spPr>
          <a:xfrm>
            <a:off x="6352389" y="2605690"/>
            <a:ext cx="2193232" cy="1550683"/>
          </a:xfrm>
          <a:prstGeom prst="rect">
            <a:avLst/>
          </a:prstGeom>
          <a:noFill/>
          <a:ln>
            <a:noFill/>
          </a:ln>
        </p:spPr>
      </p:sp>
      <p:sp>
        <p:nvSpPr>
          <p:cNvPr id="100" name="Google Shape;100;p65"/>
          <p:cNvSpPr txBox="1">
            <a:spLocks noGrp="1"/>
          </p:cNvSpPr>
          <p:nvPr>
            <p:ph type="body" idx="1"/>
          </p:nvPr>
        </p:nvSpPr>
        <p:spPr>
          <a:xfrm>
            <a:off x="611421" y="1564404"/>
            <a:ext cx="2193551" cy="926455"/>
          </a:xfrm>
          <a:prstGeom prst="rect">
            <a:avLst/>
          </a:prstGeom>
          <a:noFill/>
          <a:ln>
            <a:noFill/>
          </a:ln>
        </p:spPr>
        <p:txBody>
          <a:bodyPr spcFirstLastPara="1" wrap="square" lIns="60500" tIns="30250" rIns="60500" bIns="30250" anchor="t" anchorCtr="0">
            <a:normAutofit/>
          </a:bodyPr>
          <a:lstStyle>
            <a:lvl1pPr marL="457200" lvl="0" indent="-273050" algn="l">
              <a:lnSpc>
                <a:spcPct val="90000"/>
              </a:lnSpc>
              <a:spcBef>
                <a:spcPts val="0"/>
              </a:spcBef>
              <a:spcAft>
                <a:spcPts val="0"/>
              </a:spcAft>
              <a:buSzPts val="700"/>
              <a:buChar cha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
        <p:nvSpPr>
          <p:cNvPr id="101" name="Google Shape;101;p65"/>
          <p:cNvSpPr txBox="1">
            <a:spLocks noGrp="1"/>
          </p:cNvSpPr>
          <p:nvPr>
            <p:ph type="body" idx="5"/>
          </p:nvPr>
        </p:nvSpPr>
        <p:spPr>
          <a:xfrm>
            <a:off x="3543823" y="1577079"/>
            <a:ext cx="2193551" cy="926455"/>
          </a:xfrm>
          <a:prstGeom prst="rect">
            <a:avLst/>
          </a:prstGeom>
          <a:noFill/>
          <a:ln>
            <a:noFill/>
          </a:ln>
        </p:spPr>
        <p:txBody>
          <a:bodyPr spcFirstLastPara="1" wrap="square" lIns="60500" tIns="30250" rIns="60500" bIns="30250" anchor="t" anchorCtr="0">
            <a:normAutofit/>
          </a:bodyPr>
          <a:lstStyle>
            <a:lvl1pPr marL="457200" lvl="0" indent="-273050" algn="l">
              <a:lnSpc>
                <a:spcPct val="90000"/>
              </a:lnSpc>
              <a:spcBef>
                <a:spcPts val="0"/>
              </a:spcBef>
              <a:spcAft>
                <a:spcPts val="0"/>
              </a:spcAft>
              <a:buSzPts val="700"/>
              <a:buChar cha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
        <p:nvSpPr>
          <p:cNvPr id="102" name="Google Shape;102;p65"/>
          <p:cNvSpPr txBox="1">
            <a:spLocks noGrp="1"/>
          </p:cNvSpPr>
          <p:nvPr>
            <p:ph type="body" idx="6"/>
          </p:nvPr>
        </p:nvSpPr>
        <p:spPr>
          <a:xfrm>
            <a:off x="6352389" y="1611355"/>
            <a:ext cx="2193551" cy="926455"/>
          </a:xfrm>
          <a:prstGeom prst="rect">
            <a:avLst/>
          </a:prstGeom>
          <a:noFill/>
          <a:ln>
            <a:noFill/>
          </a:ln>
        </p:spPr>
        <p:txBody>
          <a:bodyPr spcFirstLastPara="1" wrap="square" lIns="60500" tIns="30250" rIns="60500" bIns="30250" anchor="t" anchorCtr="0">
            <a:normAutofit/>
          </a:bodyPr>
          <a:lstStyle>
            <a:lvl1pPr marL="457200" lvl="0" indent="-273050" algn="l">
              <a:lnSpc>
                <a:spcPct val="90000"/>
              </a:lnSpc>
              <a:spcBef>
                <a:spcPts val="0"/>
              </a:spcBef>
              <a:spcAft>
                <a:spcPts val="0"/>
              </a:spcAft>
              <a:buSzPts val="700"/>
              <a:buChar cha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
        <p:nvSpPr>
          <p:cNvPr id="103" name="Google Shape;103;p65"/>
          <p:cNvSpPr txBox="1">
            <a:spLocks noGrp="1"/>
          </p:cNvSpPr>
          <p:nvPr>
            <p:ph type="title"/>
          </p:nvPr>
        </p:nvSpPr>
        <p:spPr>
          <a:xfrm>
            <a:off x="611169" y="520401"/>
            <a:ext cx="7887540" cy="562759"/>
          </a:xfrm>
          <a:prstGeom prst="rect">
            <a:avLst/>
          </a:prstGeom>
          <a:noFill/>
          <a:ln>
            <a:noFill/>
          </a:ln>
        </p:spPr>
        <p:txBody>
          <a:bodyPr spcFirstLastPara="1" wrap="square" lIns="60500" tIns="30250" rIns="60500" bIns="30250" anchor="ctr" anchorCtr="0">
            <a:noAutofit/>
          </a:bodyPr>
          <a:lstStyle>
            <a:lvl1pPr lvl="0" algn="l">
              <a:lnSpc>
                <a:spcPct val="90000"/>
              </a:lnSpc>
              <a:spcBef>
                <a:spcPts val="0"/>
              </a:spcBef>
              <a:spcAft>
                <a:spcPts val="0"/>
              </a:spcAft>
              <a:buClr>
                <a:srgbClr val="2460AD"/>
              </a:buClr>
              <a:buSzPts val="1200"/>
              <a:buNone/>
              <a:defRPr>
                <a:latin typeface="Calibri" panose="020F0502020204030204" pitchFamily="34" charset="0"/>
                <a:cs typeface="Calibri" panose="020F0502020204030204" pitchFamily="34" charset="0"/>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104" name="Google Shape;104;p65"/>
          <p:cNvSpPr txBox="1">
            <a:spLocks noGrp="1"/>
          </p:cNvSpPr>
          <p:nvPr>
            <p:ph type="body" idx="7"/>
          </p:nvPr>
        </p:nvSpPr>
        <p:spPr>
          <a:xfrm>
            <a:off x="611168" y="1233582"/>
            <a:ext cx="2193804" cy="282621"/>
          </a:xfrm>
          <a:prstGeom prst="rect">
            <a:avLst/>
          </a:prstGeom>
          <a:noFill/>
          <a:ln>
            <a:noFill/>
          </a:ln>
        </p:spPr>
        <p:txBody>
          <a:bodyPr spcFirstLastPara="1" wrap="square" lIns="60500" tIns="30250" rIns="60500" bIns="30250" anchor="t" anchorCtr="0">
            <a:normAutofit/>
          </a:bodyPr>
          <a:lstStyle>
            <a:lvl1pPr marL="457200" lvl="0" indent="-228600" algn="l">
              <a:lnSpc>
                <a:spcPct val="90000"/>
              </a:lnSpc>
              <a:spcBef>
                <a:spcPts val="0"/>
              </a:spcBef>
              <a:spcAft>
                <a:spcPts val="0"/>
              </a:spcAft>
              <a:buSzPts val="900"/>
              <a:buNone/>
              <a:defRPr sz="1500">
                <a:solidFill>
                  <a:srgbClr val="2460AD"/>
                </a:solidFill>
                <a:latin typeface="Calibri" panose="020F0502020204030204" pitchFamily="34" charset="0"/>
                <a:ea typeface="Calibri" panose="020F0502020204030204" pitchFamily="34" charset="0"/>
                <a:cs typeface="Calibri" panose="020F0502020204030204" pitchFamily="34" charset="0"/>
                <a:sym typeface="Aveni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dirty="0"/>
          </a:p>
        </p:txBody>
      </p:sp>
      <p:sp>
        <p:nvSpPr>
          <p:cNvPr id="105" name="Google Shape;105;p65"/>
          <p:cNvSpPr txBox="1">
            <a:spLocks noGrp="1"/>
          </p:cNvSpPr>
          <p:nvPr>
            <p:ph type="body" idx="8"/>
          </p:nvPr>
        </p:nvSpPr>
        <p:spPr>
          <a:xfrm>
            <a:off x="3543823" y="1233582"/>
            <a:ext cx="2193804" cy="282621"/>
          </a:xfrm>
          <a:prstGeom prst="rect">
            <a:avLst/>
          </a:prstGeom>
          <a:noFill/>
          <a:ln>
            <a:noFill/>
          </a:ln>
        </p:spPr>
        <p:txBody>
          <a:bodyPr spcFirstLastPara="1" wrap="square" lIns="60500" tIns="30250" rIns="60500" bIns="30250" anchor="t" anchorCtr="0">
            <a:normAutofit/>
          </a:bodyPr>
          <a:lstStyle>
            <a:lvl1pPr marL="457200" lvl="0" indent="-228600" algn="l">
              <a:lnSpc>
                <a:spcPct val="90000"/>
              </a:lnSpc>
              <a:spcBef>
                <a:spcPts val="0"/>
              </a:spcBef>
              <a:spcAft>
                <a:spcPts val="0"/>
              </a:spcAft>
              <a:buSzPts val="900"/>
              <a:buNone/>
              <a:defRPr sz="1500">
                <a:solidFill>
                  <a:srgbClr val="2460AD"/>
                </a:solidFill>
                <a:latin typeface="Calibri" panose="020F0502020204030204" pitchFamily="34" charset="0"/>
                <a:ea typeface="Calibri" panose="020F0502020204030204" pitchFamily="34" charset="0"/>
                <a:cs typeface="Calibri" panose="020F0502020204030204" pitchFamily="34" charset="0"/>
                <a:sym typeface="Aveni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dirty="0"/>
          </a:p>
        </p:txBody>
      </p:sp>
      <p:sp>
        <p:nvSpPr>
          <p:cNvPr id="106" name="Google Shape;106;p65"/>
          <p:cNvSpPr txBox="1">
            <a:spLocks noGrp="1"/>
          </p:cNvSpPr>
          <p:nvPr>
            <p:ph type="body" idx="9"/>
          </p:nvPr>
        </p:nvSpPr>
        <p:spPr>
          <a:xfrm>
            <a:off x="6336926" y="1233582"/>
            <a:ext cx="2193804" cy="282621"/>
          </a:xfrm>
          <a:prstGeom prst="rect">
            <a:avLst/>
          </a:prstGeom>
          <a:noFill/>
          <a:ln>
            <a:noFill/>
          </a:ln>
        </p:spPr>
        <p:txBody>
          <a:bodyPr spcFirstLastPara="1" wrap="square" lIns="60500" tIns="30250" rIns="60500" bIns="30250" anchor="t" anchorCtr="0">
            <a:normAutofit/>
          </a:bodyPr>
          <a:lstStyle>
            <a:lvl1pPr marL="457200" lvl="0" indent="-228600" algn="l">
              <a:lnSpc>
                <a:spcPct val="90000"/>
              </a:lnSpc>
              <a:spcBef>
                <a:spcPts val="0"/>
              </a:spcBef>
              <a:spcAft>
                <a:spcPts val="0"/>
              </a:spcAft>
              <a:buSzPts val="900"/>
              <a:buNone/>
              <a:defRPr sz="1500">
                <a:solidFill>
                  <a:srgbClr val="2460AD"/>
                </a:solidFill>
                <a:latin typeface="Calibri" panose="020F0502020204030204" pitchFamily="34" charset="0"/>
                <a:ea typeface="Calibri" panose="020F0502020204030204" pitchFamily="34" charset="0"/>
                <a:cs typeface="Calibri" panose="020F0502020204030204" pitchFamily="34" charset="0"/>
                <a:sym typeface="Aveni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dirty="0"/>
          </a:p>
        </p:txBody>
      </p:sp>
      <p:sp>
        <p:nvSpPr>
          <p:cNvPr id="2" name="Slide Number Placeholder 1">
            <a:extLst>
              <a:ext uri="{FF2B5EF4-FFF2-40B4-BE49-F238E27FC236}">
                <a16:creationId xmlns:a16="http://schemas.microsoft.com/office/drawing/2014/main" id="{B664200A-8C31-4BBA-8940-CC67C6DE37C2}"/>
              </a:ext>
            </a:extLst>
          </p:cNvPr>
          <p:cNvSpPr>
            <a:spLocks noGrp="1"/>
          </p:cNvSpPr>
          <p:nvPr>
            <p:ph type="sldNum" idx="10"/>
          </p:nvPr>
        </p:nvSpPr>
        <p:spPr>
          <a:xfrm>
            <a:off x="-42389" y="4727862"/>
            <a:ext cx="2058030" cy="274194"/>
          </a:xfrm>
        </p:spPr>
        <p:txBody>
          <a:bodyPr/>
          <a:lstStyle/>
          <a:p>
            <a:pPr marL="0" lvl="0" indent="0" algn="l" rtl="0">
              <a:spcBef>
                <a:spcPts val="0"/>
              </a:spcBef>
              <a:spcAft>
                <a:spcPts val="0"/>
              </a:spcAft>
              <a:buNone/>
            </a:pPr>
            <a:fld id="{00000000-1234-1234-1234-123412341234}" type="slidenum">
              <a:rPr lang="en" smtClean="0"/>
              <a:t>‹#›</a:t>
            </a:fld>
            <a:endParaRPr lang="en"/>
          </a:p>
        </p:txBody>
      </p:sp>
      <p:sp>
        <p:nvSpPr>
          <p:cNvPr id="15" name="Google Shape;22;p56">
            <a:extLst>
              <a:ext uri="{FF2B5EF4-FFF2-40B4-BE49-F238E27FC236}">
                <a16:creationId xmlns:a16="http://schemas.microsoft.com/office/drawing/2014/main" id="{1019F851-59DB-40BC-98BE-37A4A0DA90E1}"/>
              </a:ext>
            </a:extLst>
          </p:cNvPr>
          <p:cNvSpPr/>
          <p:nvPr userDrawn="1"/>
        </p:nvSpPr>
        <p:spPr>
          <a:xfrm>
            <a:off x="346364" y="326208"/>
            <a:ext cx="8472516" cy="438727"/>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2 Column Image Only">
  <p:cSld name="Title 2 Column Image Only">
    <p:spTree>
      <p:nvGrpSpPr>
        <p:cNvPr id="1" name="Shape 107"/>
        <p:cNvGrpSpPr/>
        <p:nvPr/>
      </p:nvGrpSpPr>
      <p:grpSpPr>
        <a:xfrm>
          <a:off x="0" y="0"/>
          <a:ext cx="0" cy="0"/>
          <a:chOff x="0" y="0"/>
          <a:chExt cx="0" cy="0"/>
        </a:xfrm>
      </p:grpSpPr>
      <p:sp>
        <p:nvSpPr>
          <p:cNvPr id="108" name="Google Shape;108;p66"/>
          <p:cNvSpPr/>
          <p:nvPr/>
        </p:nvSpPr>
        <p:spPr>
          <a:xfrm>
            <a:off x="0" y="4968586"/>
            <a:ext cx="9144000" cy="174914"/>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11" name="Google Shape;111;p66"/>
          <p:cNvSpPr>
            <a:spLocks noGrp="1"/>
          </p:cNvSpPr>
          <p:nvPr>
            <p:ph type="pic" idx="2"/>
          </p:nvPr>
        </p:nvSpPr>
        <p:spPr>
          <a:xfrm>
            <a:off x="345313" y="1281204"/>
            <a:ext cx="4225636" cy="3004236"/>
          </a:xfrm>
          <a:prstGeom prst="rect">
            <a:avLst/>
          </a:prstGeom>
          <a:noFill/>
          <a:ln>
            <a:noFill/>
          </a:ln>
        </p:spPr>
      </p:sp>
      <p:sp>
        <p:nvSpPr>
          <p:cNvPr id="112" name="Google Shape;112;p66"/>
          <p:cNvSpPr>
            <a:spLocks noGrp="1"/>
          </p:cNvSpPr>
          <p:nvPr>
            <p:ph type="pic" idx="3"/>
          </p:nvPr>
        </p:nvSpPr>
        <p:spPr>
          <a:xfrm>
            <a:off x="4656776" y="1281204"/>
            <a:ext cx="4225636" cy="3004236"/>
          </a:xfrm>
          <a:prstGeom prst="rect">
            <a:avLst/>
          </a:prstGeom>
          <a:noFill/>
          <a:ln>
            <a:noFill/>
          </a:ln>
        </p:spPr>
      </p:sp>
      <p:sp>
        <p:nvSpPr>
          <p:cNvPr id="113" name="Google Shape;113;p66"/>
          <p:cNvSpPr txBox="1">
            <a:spLocks noGrp="1"/>
          </p:cNvSpPr>
          <p:nvPr>
            <p:ph type="title"/>
          </p:nvPr>
        </p:nvSpPr>
        <p:spPr>
          <a:xfrm>
            <a:off x="611169" y="520401"/>
            <a:ext cx="7887540" cy="562759"/>
          </a:xfrm>
          <a:prstGeom prst="rect">
            <a:avLst/>
          </a:prstGeom>
          <a:noFill/>
          <a:ln>
            <a:noFill/>
          </a:ln>
        </p:spPr>
        <p:txBody>
          <a:bodyPr spcFirstLastPara="1" wrap="square" lIns="60500" tIns="30250" rIns="60500" bIns="30250" anchor="ctr" anchorCtr="0">
            <a:noAutofit/>
          </a:bodyPr>
          <a:lstStyle>
            <a:lvl1pPr lvl="0" algn="l">
              <a:lnSpc>
                <a:spcPct val="90000"/>
              </a:lnSpc>
              <a:spcBef>
                <a:spcPts val="0"/>
              </a:spcBef>
              <a:spcAft>
                <a:spcPts val="0"/>
              </a:spcAft>
              <a:buClr>
                <a:srgbClr val="2460AD"/>
              </a:buClr>
              <a:buSzPts val="1200"/>
              <a:buNone/>
              <a:defRPr>
                <a:latin typeface="Calibri" panose="020F0502020204030204" pitchFamily="34" charset="0"/>
                <a:cs typeface="Calibri" panose="020F0502020204030204" pitchFamily="34" charset="0"/>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2" name="Slide Number Placeholder 1">
            <a:extLst>
              <a:ext uri="{FF2B5EF4-FFF2-40B4-BE49-F238E27FC236}">
                <a16:creationId xmlns:a16="http://schemas.microsoft.com/office/drawing/2014/main" id="{5593B85B-6CDE-4B00-832F-C57B63A1E1A1}"/>
              </a:ext>
            </a:extLst>
          </p:cNvPr>
          <p:cNvSpPr>
            <a:spLocks noGrp="1"/>
          </p:cNvSpPr>
          <p:nvPr>
            <p:ph type="sldNum" idx="10"/>
          </p:nvPr>
        </p:nvSpPr>
        <p:spPr>
          <a:xfrm>
            <a:off x="0" y="4714071"/>
            <a:ext cx="2058030" cy="274194"/>
          </a:xfrm>
        </p:spPr>
        <p:txBody>
          <a:bodyPr/>
          <a:lstStyle/>
          <a:p>
            <a:pPr marL="0" lvl="0" indent="0" algn="l" rtl="0">
              <a:spcBef>
                <a:spcPts val="0"/>
              </a:spcBef>
              <a:spcAft>
                <a:spcPts val="0"/>
              </a:spcAft>
              <a:buNone/>
            </a:pPr>
            <a:fld id="{00000000-1234-1234-1234-123412341234}" type="slidenum">
              <a:rPr lang="en" smtClean="0"/>
              <a:t>‹#›</a:t>
            </a:fld>
            <a:endParaRPr lang="en"/>
          </a:p>
        </p:txBody>
      </p:sp>
      <p:sp>
        <p:nvSpPr>
          <p:cNvPr id="8" name="Google Shape;22;p56">
            <a:extLst>
              <a:ext uri="{FF2B5EF4-FFF2-40B4-BE49-F238E27FC236}">
                <a16:creationId xmlns:a16="http://schemas.microsoft.com/office/drawing/2014/main" id="{6398E169-25E4-4004-A6BA-3D470082B37C}"/>
              </a:ext>
            </a:extLst>
          </p:cNvPr>
          <p:cNvSpPr/>
          <p:nvPr userDrawn="1"/>
        </p:nvSpPr>
        <p:spPr>
          <a:xfrm>
            <a:off x="346364" y="326208"/>
            <a:ext cx="8472516" cy="438727"/>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slideLayout" Target="../slideLayouts/slideLayout50.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7" name="Google Shape;7;p54"/>
          <p:cNvSpPr txBox="1">
            <a:spLocks noGrp="1"/>
          </p:cNvSpPr>
          <p:nvPr>
            <p:ph type="title"/>
          </p:nvPr>
        </p:nvSpPr>
        <p:spPr>
          <a:xfrm>
            <a:off x="611169" y="520401"/>
            <a:ext cx="7887540" cy="562759"/>
          </a:xfrm>
          <a:prstGeom prst="rect">
            <a:avLst/>
          </a:prstGeom>
          <a:noFill/>
          <a:ln>
            <a:noFill/>
          </a:ln>
        </p:spPr>
        <p:txBody>
          <a:bodyPr spcFirstLastPara="1" wrap="square" lIns="60500" tIns="30250" rIns="60500" bIns="30250" anchor="ctr" anchorCtr="0">
            <a:noAutofit/>
          </a:bodyPr>
          <a:lstStyle>
            <a:lvl1pPr marR="0" lvl="0" algn="l" rtl="0">
              <a:lnSpc>
                <a:spcPct val="90000"/>
              </a:lnSpc>
              <a:spcBef>
                <a:spcPts val="0"/>
              </a:spcBef>
              <a:spcAft>
                <a:spcPts val="0"/>
              </a:spcAft>
              <a:buClr>
                <a:srgbClr val="2460AD"/>
              </a:buClr>
              <a:buSzPts val="3600"/>
              <a:buFont typeface="Avenir"/>
              <a:buNone/>
              <a:defRPr sz="3600" b="0" i="0" u="none" strike="noStrike" cap="none">
                <a:solidFill>
                  <a:srgbClr val="2460AD"/>
                </a:solidFill>
                <a:latin typeface="Avenir"/>
                <a:ea typeface="Avenir"/>
                <a:cs typeface="Avenir"/>
                <a:sym typeface="Avenir"/>
              </a:defRPr>
            </a:lvl1pPr>
            <a:lvl2pPr marR="0" lvl="1" algn="l" rtl="0">
              <a:lnSpc>
                <a:spcPct val="100000"/>
              </a:lnSpc>
              <a:spcBef>
                <a:spcPts val="0"/>
              </a:spcBef>
              <a:spcAft>
                <a:spcPts val="0"/>
              </a:spcAft>
              <a:buClr>
                <a:srgbClr val="000000"/>
              </a:buClr>
              <a:buSzPts val="900"/>
              <a:buFont typeface="Arial"/>
              <a:buNone/>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900"/>
              <a:buFont typeface="Arial"/>
              <a:buNone/>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900"/>
              <a:buFont typeface="Arial"/>
              <a:buNone/>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900"/>
              <a:buFont typeface="Arial"/>
              <a:buNone/>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900"/>
              <a:buFont typeface="Arial"/>
              <a:buNone/>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900"/>
              <a:buFont typeface="Arial"/>
              <a:buNone/>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900"/>
              <a:buFont typeface="Arial"/>
              <a:buNone/>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900"/>
              <a:buFont typeface="Arial"/>
              <a:buNone/>
              <a:defRPr sz="1200" b="0" i="0" u="none" strike="noStrike" cap="none">
                <a:solidFill>
                  <a:srgbClr val="000000"/>
                </a:solidFill>
                <a:latin typeface="Arial"/>
                <a:ea typeface="Arial"/>
                <a:cs typeface="Arial"/>
                <a:sym typeface="Arial"/>
              </a:defRPr>
            </a:lvl9pPr>
          </a:lstStyle>
          <a:p>
            <a:endParaRPr dirty="0"/>
          </a:p>
        </p:txBody>
      </p:sp>
      <p:sp>
        <p:nvSpPr>
          <p:cNvPr id="8" name="Google Shape;8;p54"/>
          <p:cNvSpPr txBox="1">
            <a:spLocks noGrp="1"/>
          </p:cNvSpPr>
          <p:nvPr>
            <p:ph type="body" idx="1"/>
          </p:nvPr>
        </p:nvSpPr>
        <p:spPr>
          <a:xfrm>
            <a:off x="628230" y="1368869"/>
            <a:ext cx="7887540" cy="3264063"/>
          </a:xfrm>
          <a:prstGeom prst="rect">
            <a:avLst/>
          </a:prstGeom>
          <a:noFill/>
          <a:ln>
            <a:noFill/>
          </a:ln>
        </p:spPr>
        <p:txBody>
          <a:bodyPr spcFirstLastPara="1" wrap="square" lIns="60500" tIns="30250" rIns="60500" bIns="30250" anchor="t" anchorCtr="0">
            <a:normAutofit/>
          </a:bodyPr>
          <a:lstStyle>
            <a:lvl1pPr marL="457200" marR="0" lvl="0" indent="-273050" algn="l" rtl="0">
              <a:lnSpc>
                <a:spcPct val="90000"/>
              </a:lnSpc>
              <a:spcBef>
                <a:spcPts val="0"/>
              </a:spcBef>
              <a:spcAft>
                <a:spcPts val="0"/>
              </a:spcAft>
              <a:buClr>
                <a:srgbClr val="25A8DC"/>
              </a:buClr>
              <a:buSzPts val="7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0"/>
              </a:spcBef>
              <a:spcAft>
                <a:spcPts val="0"/>
              </a:spcAft>
              <a:buClr>
                <a:srgbClr val="25A8DC"/>
              </a:buClr>
              <a:buSzPts val="1200"/>
              <a:buFont typeface="Noto Sans Symbols"/>
              <a:buChar char="▪"/>
              <a:defRPr sz="1200" b="0" i="0" u="none" strike="noStrike" cap="none">
                <a:solidFill>
                  <a:schemeClr val="dk1"/>
                </a:solidFill>
                <a:latin typeface="Arial"/>
                <a:ea typeface="Arial"/>
                <a:cs typeface="Arial"/>
                <a:sym typeface="Arial"/>
              </a:defRPr>
            </a:lvl2pPr>
            <a:lvl3pPr marL="1371600" marR="0" lvl="2" indent="-298450" algn="l" rtl="0">
              <a:lnSpc>
                <a:spcPct val="100000"/>
              </a:lnSpc>
              <a:spcBef>
                <a:spcPts val="0"/>
              </a:spcBef>
              <a:spcAft>
                <a:spcPts val="0"/>
              </a:spcAft>
              <a:buClr>
                <a:srgbClr val="25A8DC"/>
              </a:buClr>
              <a:buSzPts val="1100"/>
              <a:buFont typeface="Courier New"/>
              <a:buChar char="o"/>
              <a:defRPr sz="1200" b="0" i="0" u="none" strike="noStrike" cap="none">
                <a:solidFill>
                  <a:schemeClr val="dk1"/>
                </a:solidFill>
                <a:latin typeface="Arial"/>
                <a:ea typeface="Arial"/>
                <a:cs typeface="Arial"/>
                <a:sym typeface="Arial"/>
              </a:defRPr>
            </a:lvl3pPr>
            <a:lvl4pPr marL="1828800" marR="0" lvl="3" indent="-304800" algn="l" rtl="0">
              <a:lnSpc>
                <a:spcPct val="90000"/>
              </a:lnSpc>
              <a:spcBef>
                <a:spcPts val="0"/>
              </a:spcBef>
              <a:spcAft>
                <a:spcPts val="0"/>
              </a:spcAft>
              <a:buClr>
                <a:srgbClr val="25A8DC"/>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9" name="Google Shape;9;p54"/>
          <p:cNvSpPr txBox="1">
            <a:spLocks noGrp="1"/>
          </p:cNvSpPr>
          <p:nvPr>
            <p:ph type="sldNum" idx="12"/>
          </p:nvPr>
        </p:nvSpPr>
        <p:spPr>
          <a:xfrm>
            <a:off x="0" y="4817292"/>
            <a:ext cx="2058030" cy="274194"/>
          </a:xfrm>
          <a:prstGeom prst="rect">
            <a:avLst/>
          </a:prstGeom>
          <a:noFill/>
          <a:ln>
            <a:noFill/>
          </a:ln>
        </p:spPr>
        <p:txBody>
          <a:bodyPr spcFirstLastPara="1" wrap="square" lIns="60500" tIns="30250" rIns="60500" bIns="30250" anchor="ctr" anchorCtr="0">
            <a:noAutofit/>
          </a:bodyPr>
          <a:lstStyle>
            <a:lvl1pPr marL="0" marR="0" lvl="0" indent="0" algn="l" rtl="0">
              <a:lnSpc>
                <a:spcPct val="100000"/>
              </a:lnSpc>
              <a:spcBef>
                <a:spcPts val="0"/>
              </a:spcBef>
              <a:spcAft>
                <a:spcPts val="0"/>
              </a:spcAft>
              <a:buClr>
                <a:srgbClr val="000000"/>
              </a:buClr>
              <a:buSzPts val="1500"/>
              <a:buFont typeface="Arial"/>
              <a:buNone/>
              <a:defRPr sz="1500" b="1" i="0" u="none" strike="noStrike" cap="none">
                <a:solidFill>
                  <a:srgbClr val="2460AD"/>
                </a:solidFill>
                <a:latin typeface="Calibri" panose="020F0502020204030204" pitchFamily="34" charset="0"/>
                <a:ea typeface="Calibri" panose="020F0502020204030204" pitchFamily="34" charset="0"/>
                <a:cs typeface="Calibri" panose="020F0502020204030204" pitchFamily="34" charset="0"/>
                <a:sym typeface="Avenir"/>
              </a:defRPr>
            </a:lvl1pPr>
            <a:lvl2pPr marL="0" marR="0" lvl="1" indent="0" algn="l" rtl="0">
              <a:lnSpc>
                <a:spcPct val="100000"/>
              </a:lnSpc>
              <a:spcBef>
                <a:spcPts val="0"/>
              </a:spcBef>
              <a:spcAft>
                <a:spcPts val="0"/>
              </a:spcAft>
              <a:buClr>
                <a:srgbClr val="000000"/>
              </a:buClr>
              <a:buSzPts val="1500"/>
              <a:buFont typeface="Arial"/>
              <a:buNone/>
              <a:defRPr sz="1500" b="1" i="0" u="none" strike="noStrike" cap="none">
                <a:solidFill>
                  <a:srgbClr val="2460AD"/>
                </a:solidFill>
                <a:latin typeface="Avenir"/>
                <a:ea typeface="Avenir"/>
                <a:cs typeface="Avenir"/>
                <a:sym typeface="Avenir"/>
              </a:defRPr>
            </a:lvl2pPr>
            <a:lvl3pPr marL="0" marR="0" lvl="2" indent="0" algn="l" rtl="0">
              <a:lnSpc>
                <a:spcPct val="100000"/>
              </a:lnSpc>
              <a:spcBef>
                <a:spcPts val="0"/>
              </a:spcBef>
              <a:spcAft>
                <a:spcPts val="0"/>
              </a:spcAft>
              <a:buClr>
                <a:srgbClr val="000000"/>
              </a:buClr>
              <a:buSzPts val="1500"/>
              <a:buFont typeface="Arial"/>
              <a:buNone/>
              <a:defRPr sz="1500" b="1" i="0" u="none" strike="noStrike" cap="none">
                <a:solidFill>
                  <a:srgbClr val="2460AD"/>
                </a:solidFill>
                <a:latin typeface="Avenir"/>
                <a:ea typeface="Avenir"/>
                <a:cs typeface="Avenir"/>
                <a:sym typeface="Avenir"/>
              </a:defRPr>
            </a:lvl3pPr>
            <a:lvl4pPr marL="0" marR="0" lvl="3" indent="0" algn="l" rtl="0">
              <a:lnSpc>
                <a:spcPct val="100000"/>
              </a:lnSpc>
              <a:spcBef>
                <a:spcPts val="0"/>
              </a:spcBef>
              <a:spcAft>
                <a:spcPts val="0"/>
              </a:spcAft>
              <a:buClr>
                <a:srgbClr val="000000"/>
              </a:buClr>
              <a:buSzPts val="1500"/>
              <a:buFont typeface="Arial"/>
              <a:buNone/>
              <a:defRPr sz="1500" b="1" i="0" u="none" strike="noStrike" cap="none">
                <a:solidFill>
                  <a:srgbClr val="2460AD"/>
                </a:solidFill>
                <a:latin typeface="Avenir"/>
                <a:ea typeface="Avenir"/>
                <a:cs typeface="Avenir"/>
                <a:sym typeface="Avenir"/>
              </a:defRPr>
            </a:lvl4pPr>
            <a:lvl5pPr marL="0" marR="0" lvl="4" indent="0" algn="l" rtl="0">
              <a:lnSpc>
                <a:spcPct val="100000"/>
              </a:lnSpc>
              <a:spcBef>
                <a:spcPts val="0"/>
              </a:spcBef>
              <a:spcAft>
                <a:spcPts val="0"/>
              </a:spcAft>
              <a:buClr>
                <a:srgbClr val="000000"/>
              </a:buClr>
              <a:buSzPts val="1500"/>
              <a:buFont typeface="Arial"/>
              <a:buNone/>
              <a:defRPr sz="1500" b="1" i="0" u="none" strike="noStrike" cap="none">
                <a:solidFill>
                  <a:srgbClr val="2460AD"/>
                </a:solidFill>
                <a:latin typeface="Avenir"/>
                <a:ea typeface="Avenir"/>
                <a:cs typeface="Avenir"/>
                <a:sym typeface="Avenir"/>
              </a:defRPr>
            </a:lvl5pPr>
            <a:lvl6pPr marL="0" marR="0" lvl="5" indent="0" algn="l" rtl="0">
              <a:lnSpc>
                <a:spcPct val="100000"/>
              </a:lnSpc>
              <a:spcBef>
                <a:spcPts val="0"/>
              </a:spcBef>
              <a:spcAft>
                <a:spcPts val="0"/>
              </a:spcAft>
              <a:buClr>
                <a:srgbClr val="000000"/>
              </a:buClr>
              <a:buSzPts val="1500"/>
              <a:buFont typeface="Arial"/>
              <a:buNone/>
              <a:defRPr sz="1500" b="1" i="0" u="none" strike="noStrike" cap="none">
                <a:solidFill>
                  <a:srgbClr val="2460AD"/>
                </a:solidFill>
                <a:latin typeface="Avenir"/>
                <a:ea typeface="Avenir"/>
                <a:cs typeface="Avenir"/>
                <a:sym typeface="Avenir"/>
              </a:defRPr>
            </a:lvl6pPr>
            <a:lvl7pPr marL="0" marR="0" lvl="6" indent="0" algn="l" rtl="0">
              <a:lnSpc>
                <a:spcPct val="100000"/>
              </a:lnSpc>
              <a:spcBef>
                <a:spcPts val="0"/>
              </a:spcBef>
              <a:spcAft>
                <a:spcPts val="0"/>
              </a:spcAft>
              <a:buClr>
                <a:srgbClr val="000000"/>
              </a:buClr>
              <a:buSzPts val="1500"/>
              <a:buFont typeface="Arial"/>
              <a:buNone/>
              <a:defRPr sz="1500" b="1" i="0" u="none" strike="noStrike" cap="none">
                <a:solidFill>
                  <a:srgbClr val="2460AD"/>
                </a:solidFill>
                <a:latin typeface="Avenir"/>
                <a:ea typeface="Avenir"/>
                <a:cs typeface="Avenir"/>
                <a:sym typeface="Avenir"/>
              </a:defRPr>
            </a:lvl7pPr>
            <a:lvl8pPr marL="0" marR="0" lvl="7" indent="0" algn="l" rtl="0">
              <a:lnSpc>
                <a:spcPct val="100000"/>
              </a:lnSpc>
              <a:spcBef>
                <a:spcPts val="0"/>
              </a:spcBef>
              <a:spcAft>
                <a:spcPts val="0"/>
              </a:spcAft>
              <a:buClr>
                <a:srgbClr val="000000"/>
              </a:buClr>
              <a:buSzPts val="1500"/>
              <a:buFont typeface="Arial"/>
              <a:buNone/>
              <a:defRPr sz="1500" b="1" i="0" u="none" strike="noStrike" cap="none">
                <a:solidFill>
                  <a:srgbClr val="2460AD"/>
                </a:solidFill>
                <a:latin typeface="Avenir"/>
                <a:ea typeface="Avenir"/>
                <a:cs typeface="Avenir"/>
                <a:sym typeface="Avenir"/>
              </a:defRPr>
            </a:lvl8pPr>
            <a:lvl9pPr marL="0" marR="0" lvl="8" indent="0" algn="l" rtl="0">
              <a:lnSpc>
                <a:spcPct val="100000"/>
              </a:lnSpc>
              <a:spcBef>
                <a:spcPts val="0"/>
              </a:spcBef>
              <a:spcAft>
                <a:spcPts val="0"/>
              </a:spcAft>
              <a:buClr>
                <a:srgbClr val="000000"/>
              </a:buClr>
              <a:buSzPts val="1500"/>
              <a:buFont typeface="Arial"/>
              <a:buNone/>
              <a:defRPr sz="1500" b="1" i="0" u="none" strike="noStrike" cap="none">
                <a:solidFill>
                  <a:srgbClr val="2460AD"/>
                </a:solidFill>
                <a:latin typeface="Avenir"/>
                <a:ea typeface="Avenir"/>
                <a:cs typeface="Avenir"/>
                <a:sym typeface="Avenir"/>
              </a:defRPr>
            </a:lvl9pPr>
          </a:lstStyle>
          <a:p>
            <a:fld id="{00000000-1234-1234-1234-123412341234}" type="slidenum">
              <a:rPr lang="en" smtClean="0"/>
              <a:pPr/>
              <a:t>‹#›</a:t>
            </a:fld>
            <a:endParaRPr lang="en" dirty="0"/>
          </a:p>
        </p:txBody>
      </p:sp>
      <p:sp>
        <p:nvSpPr>
          <p:cNvPr id="11" name="Google Shape;22;p56">
            <a:extLst>
              <a:ext uri="{FF2B5EF4-FFF2-40B4-BE49-F238E27FC236}">
                <a16:creationId xmlns:a16="http://schemas.microsoft.com/office/drawing/2014/main" id="{0D59FEC0-E3F7-40FA-9024-4F963959B181}"/>
              </a:ext>
            </a:extLst>
          </p:cNvPr>
          <p:cNvSpPr/>
          <p:nvPr userDrawn="1"/>
        </p:nvSpPr>
        <p:spPr>
          <a:xfrm>
            <a:off x="346364" y="326208"/>
            <a:ext cx="8472516" cy="438727"/>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6" r:id="rId5"/>
    <p:sldLayoutId id="2147483657" r:id="rId6"/>
    <p:sldLayoutId id="2147483658" r:id="rId7"/>
    <p:sldLayoutId id="2147483659" r:id="rId8"/>
    <p:sldLayoutId id="2147483660" r:id="rId9"/>
    <p:sldLayoutId id="2147483661" r:id="rId10"/>
    <p:sldLayoutId id="2147483662"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88" r:id="rId23"/>
    <p:sldLayoutId id="2147483689" r:id="rId2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7" name="Google Shape;7;p54"/>
          <p:cNvSpPr txBox="1">
            <a:spLocks noGrp="1"/>
          </p:cNvSpPr>
          <p:nvPr>
            <p:ph type="title"/>
          </p:nvPr>
        </p:nvSpPr>
        <p:spPr>
          <a:xfrm>
            <a:off x="611169" y="520401"/>
            <a:ext cx="7887540" cy="562759"/>
          </a:xfrm>
          <a:prstGeom prst="rect">
            <a:avLst/>
          </a:prstGeom>
          <a:noFill/>
          <a:ln>
            <a:noFill/>
          </a:ln>
        </p:spPr>
        <p:txBody>
          <a:bodyPr spcFirstLastPara="1" wrap="square" lIns="60500" tIns="30250" rIns="60500" bIns="30250" anchor="ctr" anchorCtr="0">
            <a:noAutofit/>
          </a:bodyPr>
          <a:lstStyle>
            <a:lvl1pPr marR="0" lvl="0" algn="l" rtl="0">
              <a:lnSpc>
                <a:spcPct val="90000"/>
              </a:lnSpc>
              <a:spcBef>
                <a:spcPts val="0"/>
              </a:spcBef>
              <a:spcAft>
                <a:spcPts val="0"/>
              </a:spcAft>
              <a:buClr>
                <a:srgbClr val="2460AD"/>
              </a:buClr>
              <a:buSzPts val="3600"/>
              <a:buFont typeface="Avenir"/>
              <a:buNone/>
              <a:defRPr sz="3600" b="0" i="0" u="none" strike="noStrike" cap="none">
                <a:solidFill>
                  <a:srgbClr val="2460AD"/>
                </a:solidFill>
                <a:latin typeface="Avenir"/>
                <a:ea typeface="Avenir"/>
                <a:cs typeface="Avenir"/>
                <a:sym typeface="Avenir"/>
              </a:defRPr>
            </a:lvl1pPr>
            <a:lvl2pPr marR="0" lvl="1" algn="l" rtl="0">
              <a:lnSpc>
                <a:spcPct val="100000"/>
              </a:lnSpc>
              <a:spcBef>
                <a:spcPts val="0"/>
              </a:spcBef>
              <a:spcAft>
                <a:spcPts val="0"/>
              </a:spcAft>
              <a:buClr>
                <a:srgbClr val="000000"/>
              </a:buClr>
              <a:buSzPts val="900"/>
              <a:buFont typeface="Arial"/>
              <a:buNone/>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900"/>
              <a:buFont typeface="Arial"/>
              <a:buNone/>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900"/>
              <a:buFont typeface="Arial"/>
              <a:buNone/>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900"/>
              <a:buFont typeface="Arial"/>
              <a:buNone/>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900"/>
              <a:buFont typeface="Arial"/>
              <a:buNone/>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900"/>
              <a:buFont typeface="Arial"/>
              <a:buNone/>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900"/>
              <a:buFont typeface="Arial"/>
              <a:buNone/>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900"/>
              <a:buFont typeface="Arial"/>
              <a:buNone/>
              <a:defRPr sz="1200" b="0" i="0" u="none" strike="noStrike" cap="none">
                <a:solidFill>
                  <a:srgbClr val="000000"/>
                </a:solidFill>
                <a:latin typeface="Arial"/>
                <a:ea typeface="Arial"/>
                <a:cs typeface="Arial"/>
                <a:sym typeface="Arial"/>
              </a:defRPr>
            </a:lvl9pPr>
          </a:lstStyle>
          <a:p>
            <a:endParaRPr dirty="0"/>
          </a:p>
        </p:txBody>
      </p:sp>
      <p:sp>
        <p:nvSpPr>
          <p:cNvPr id="8" name="Google Shape;8;p54"/>
          <p:cNvSpPr txBox="1">
            <a:spLocks noGrp="1"/>
          </p:cNvSpPr>
          <p:nvPr>
            <p:ph type="body" idx="1"/>
          </p:nvPr>
        </p:nvSpPr>
        <p:spPr>
          <a:xfrm>
            <a:off x="628230" y="1368869"/>
            <a:ext cx="7887540" cy="3264063"/>
          </a:xfrm>
          <a:prstGeom prst="rect">
            <a:avLst/>
          </a:prstGeom>
          <a:noFill/>
          <a:ln>
            <a:noFill/>
          </a:ln>
        </p:spPr>
        <p:txBody>
          <a:bodyPr spcFirstLastPara="1" wrap="square" lIns="60500" tIns="30250" rIns="60500" bIns="30250" anchor="t" anchorCtr="0">
            <a:normAutofit/>
          </a:bodyPr>
          <a:lstStyle>
            <a:lvl1pPr marL="457200" marR="0" lvl="0" indent="-273050" algn="l" rtl="0">
              <a:lnSpc>
                <a:spcPct val="90000"/>
              </a:lnSpc>
              <a:spcBef>
                <a:spcPts val="0"/>
              </a:spcBef>
              <a:spcAft>
                <a:spcPts val="0"/>
              </a:spcAft>
              <a:buClr>
                <a:srgbClr val="25A8DC"/>
              </a:buClr>
              <a:buSzPts val="7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0"/>
              </a:spcBef>
              <a:spcAft>
                <a:spcPts val="0"/>
              </a:spcAft>
              <a:buClr>
                <a:srgbClr val="25A8DC"/>
              </a:buClr>
              <a:buSzPts val="1200"/>
              <a:buFont typeface="Noto Sans Symbols"/>
              <a:buChar char="▪"/>
              <a:defRPr sz="1200" b="0" i="0" u="none" strike="noStrike" cap="none">
                <a:solidFill>
                  <a:schemeClr val="dk1"/>
                </a:solidFill>
                <a:latin typeface="Arial"/>
                <a:ea typeface="Arial"/>
                <a:cs typeface="Arial"/>
                <a:sym typeface="Arial"/>
              </a:defRPr>
            </a:lvl2pPr>
            <a:lvl3pPr marL="1371600" marR="0" lvl="2" indent="-298450" algn="l" rtl="0">
              <a:lnSpc>
                <a:spcPct val="100000"/>
              </a:lnSpc>
              <a:spcBef>
                <a:spcPts val="0"/>
              </a:spcBef>
              <a:spcAft>
                <a:spcPts val="0"/>
              </a:spcAft>
              <a:buClr>
                <a:srgbClr val="25A8DC"/>
              </a:buClr>
              <a:buSzPts val="1100"/>
              <a:buFont typeface="Courier New"/>
              <a:buChar char="o"/>
              <a:defRPr sz="1200" b="0" i="0" u="none" strike="noStrike" cap="none">
                <a:solidFill>
                  <a:schemeClr val="dk1"/>
                </a:solidFill>
                <a:latin typeface="Arial"/>
                <a:ea typeface="Arial"/>
                <a:cs typeface="Arial"/>
                <a:sym typeface="Arial"/>
              </a:defRPr>
            </a:lvl3pPr>
            <a:lvl4pPr marL="1828800" marR="0" lvl="3" indent="-304800" algn="l" rtl="0">
              <a:lnSpc>
                <a:spcPct val="90000"/>
              </a:lnSpc>
              <a:spcBef>
                <a:spcPts val="0"/>
              </a:spcBef>
              <a:spcAft>
                <a:spcPts val="0"/>
              </a:spcAft>
              <a:buClr>
                <a:srgbClr val="25A8DC"/>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dirty="0"/>
          </a:p>
        </p:txBody>
      </p:sp>
      <p:sp>
        <p:nvSpPr>
          <p:cNvPr id="9" name="Google Shape;9;p54"/>
          <p:cNvSpPr txBox="1">
            <a:spLocks noGrp="1"/>
          </p:cNvSpPr>
          <p:nvPr>
            <p:ph type="sldNum" idx="12"/>
          </p:nvPr>
        </p:nvSpPr>
        <p:spPr>
          <a:xfrm>
            <a:off x="0" y="4694392"/>
            <a:ext cx="2058030" cy="274194"/>
          </a:xfrm>
          <a:prstGeom prst="rect">
            <a:avLst/>
          </a:prstGeom>
          <a:noFill/>
          <a:ln>
            <a:noFill/>
          </a:ln>
        </p:spPr>
        <p:txBody>
          <a:bodyPr spcFirstLastPara="1" wrap="square" lIns="60500" tIns="30250" rIns="60500" bIns="30250" anchor="ctr" anchorCtr="0">
            <a:noAutofit/>
          </a:bodyPr>
          <a:lstStyle>
            <a:lvl1pPr marL="0" marR="0" lvl="0" indent="0" algn="l" rtl="0">
              <a:lnSpc>
                <a:spcPct val="100000"/>
              </a:lnSpc>
              <a:spcBef>
                <a:spcPts val="0"/>
              </a:spcBef>
              <a:spcAft>
                <a:spcPts val="0"/>
              </a:spcAft>
              <a:buClr>
                <a:srgbClr val="000000"/>
              </a:buClr>
              <a:buSzPts val="1500"/>
              <a:buFont typeface="Arial"/>
              <a:buNone/>
              <a:defRPr sz="1500" b="1" i="0" u="none" strike="noStrike" cap="none">
                <a:solidFill>
                  <a:srgbClr val="2460AD"/>
                </a:solidFill>
                <a:latin typeface="Calibri" panose="020F0502020204030204" pitchFamily="34" charset="0"/>
                <a:ea typeface="Calibri" panose="020F0502020204030204" pitchFamily="34" charset="0"/>
                <a:cs typeface="Calibri" panose="020F0502020204030204" pitchFamily="34" charset="0"/>
                <a:sym typeface="Avenir"/>
              </a:defRPr>
            </a:lvl1pPr>
            <a:lvl2pPr marL="0" marR="0" lvl="1" indent="0" algn="l" rtl="0">
              <a:lnSpc>
                <a:spcPct val="100000"/>
              </a:lnSpc>
              <a:spcBef>
                <a:spcPts val="0"/>
              </a:spcBef>
              <a:spcAft>
                <a:spcPts val="0"/>
              </a:spcAft>
              <a:buClr>
                <a:srgbClr val="000000"/>
              </a:buClr>
              <a:buSzPts val="1500"/>
              <a:buFont typeface="Arial"/>
              <a:buNone/>
              <a:defRPr sz="1500" b="1" i="0" u="none" strike="noStrike" cap="none">
                <a:solidFill>
                  <a:srgbClr val="2460AD"/>
                </a:solidFill>
                <a:latin typeface="Avenir"/>
                <a:ea typeface="Avenir"/>
                <a:cs typeface="Avenir"/>
                <a:sym typeface="Avenir"/>
              </a:defRPr>
            </a:lvl2pPr>
            <a:lvl3pPr marL="0" marR="0" lvl="2" indent="0" algn="l" rtl="0">
              <a:lnSpc>
                <a:spcPct val="100000"/>
              </a:lnSpc>
              <a:spcBef>
                <a:spcPts val="0"/>
              </a:spcBef>
              <a:spcAft>
                <a:spcPts val="0"/>
              </a:spcAft>
              <a:buClr>
                <a:srgbClr val="000000"/>
              </a:buClr>
              <a:buSzPts val="1500"/>
              <a:buFont typeface="Arial"/>
              <a:buNone/>
              <a:defRPr sz="1500" b="1" i="0" u="none" strike="noStrike" cap="none">
                <a:solidFill>
                  <a:srgbClr val="2460AD"/>
                </a:solidFill>
                <a:latin typeface="Avenir"/>
                <a:ea typeface="Avenir"/>
                <a:cs typeface="Avenir"/>
                <a:sym typeface="Avenir"/>
              </a:defRPr>
            </a:lvl3pPr>
            <a:lvl4pPr marL="0" marR="0" lvl="3" indent="0" algn="l" rtl="0">
              <a:lnSpc>
                <a:spcPct val="100000"/>
              </a:lnSpc>
              <a:spcBef>
                <a:spcPts val="0"/>
              </a:spcBef>
              <a:spcAft>
                <a:spcPts val="0"/>
              </a:spcAft>
              <a:buClr>
                <a:srgbClr val="000000"/>
              </a:buClr>
              <a:buSzPts val="1500"/>
              <a:buFont typeface="Arial"/>
              <a:buNone/>
              <a:defRPr sz="1500" b="1" i="0" u="none" strike="noStrike" cap="none">
                <a:solidFill>
                  <a:srgbClr val="2460AD"/>
                </a:solidFill>
                <a:latin typeface="Avenir"/>
                <a:ea typeface="Avenir"/>
                <a:cs typeface="Avenir"/>
                <a:sym typeface="Avenir"/>
              </a:defRPr>
            </a:lvl4pPr>
            <a:lvl5pPr marL="0" marR="0" lvl="4" indent="0" algn="l" rtl="0">
              <a:lnSpc>
                <a:spcPct val="100000"/>
              </a:lnSpc>
              <a:spcBef>
                <a:spcPts val="0"/>
              </a:spcBef>
              <a:spcAft>
                <a:spcPts val="0"/>
              </a:spcAft>
              <a:buClr>
                <a:srgbClr val="000000"/>
              </a:buClr>
              <a:buSzPts val="1500"/>
              <a:buFont typeface="Arial"/>
              <a:buNone/>
              <a:defRPr sz="1500" b="1" i="0" u="none" strike="noStrike" cap="none">
                <a:solidFill>
                  <a:srgbClr val="2460AD"/>
                </a:solidFill>
                <a:latin typeface="Avenir"/>
                <a:ea typeface="Avenir"/>
                <a:cs typeface="Avenir"/>
                <a:sym typeface="Avenir"/>
              </a:defRPr>
            </a:lvl5pPr>
            <a:lvl6pPr marL="0" marR="0" lvl="5" indent="0" algn="l" rtl="0">
              <a:lnSpc>
                <a:spcPct val="100000"/>
              </a:lnSpc>
              <a:spcBef>
                <a:spcPts val="0"/>
              </a:spcBef>
              <a:spcAft>
                <a:spcPts val="0"/>
              </a:spcAft>
              <a:buClr>
                <a:srgbClr val="000000"/>
              </a:buClr>
              <a:buSzPts val="1500"/>
              <a:buFont typeface="Arial"/>
              <a:buNone/>
              <a:defRPr sz="1500" b="1" i="0" u="none" strike="noStrike" cap="none">
                <a:solidFill>
                  <a:srgbClr val="2460AD"/>
                </a:solidFill>
                <a:latin typeface="Avenir"/>
                <a:ea typeface="Avenir"/>
                <a:cs typeface="Avenir"/>
                <a:sym typeface="Avenir"/>
              </a:defRPr>
            </a:lvl6pPr>
            <a:lvl7pPr marL="0" marR="0" lvl="6" indent="0" algn="l" rtl="0">
              <a:lnSpc>
                <a:spcPct val="100000"/>
              </a:lnSpc>
              <a:spcBef>
                <a:spcPts val="0"/>
              </a:spcBef>
              <a:spcAft>
                <a:spcPts val="0"/>
              </a:spcAft>
              <a:buClr>
                <a:srgbClr val="000000"/>
              </a:buClr>
              <a:buSzPts val="1500"/>
              <a:buFont typeface="Arial"/>
              <a:buNone/>
              <a:defRPr sz="1500" b="1" i="0" u="none" strike="noStrike" cap="none">
                <a:solidFill>
                  <a:srgbClr val="2460AD"/>
                </a:solidFill>
                <a:latin typeface="Avenir"/>
                <a:ea typeface="Avenir"/>
                <a:cs typeface="Avenir"/>
                <a:sym typeface="Avenir"/>
              </a:defRPr>
            </a:lvl7pPr>
            <a:lvl8pPr marL="0" marR="0" lvl="7" indent="0" algn="l" rtl="0">
              <a:lnSpc>
                <a:spcPct val="100000"/>
              </a:lnSpc>
              <a:spcBef>
                <a:spcPts val="0"/>
              </a:spcBef>
              <a:spcAft>
                <a:spcPts val="0"/>
              </a:spcAft>
              <a:buClr>
                <a:srgbClr val="000000"/>
              </a:buClr>
              <a:buSzPts val="1500"/>
              <a:buFont typeface="Arial"/>
              <a:buNone/>
              <a:defRPr sz="1500" b="1" i="0" u="none" strike="noStrike" cap="none">
                <a:solidFill>
                  <a:srgbClr val="2460AD"/>
                </a:solidFill>
                <a:latin typeface="Avenir"/>
                <a:ea typeface="Avenir"/>
                <a:cs typeface="Avenir"/>
                <a:sym typeface="Avenir"/>
              </a:defRPr>
            </a:lvl8pPr>
            <a:lvl9pPr marL="0" marR="0" lvl="8" indent="0" algn="l" rtl="0">
              <a:lnSpc>
                <a:spcPct val="100000"/>
              </a:lnSpc>
              <a:spcBef>
                <a:spcPts val="0"/>
              </a:spcBef>
              <a:spcAft>
                <a:spcPts val="0"/>
              </a:spcAft>
              <a:buClr>
                <a:srgbClr val="000000"/>
              </a:buClr>
              <a:buSzPts val="1500"/>
              <a:buFont typeface="Arial"/>
              <a:buNone/>
              <a:defRPr sz="1500" b="1" i="0" u="none" strike="noStrike" cap="none">
                <a:solidFill>
                  <a:srgbClr val="2460AD"/>
                </a:solidFill>
                <a:latin typeface="Avenir"/>
                <a:ea typeface="Avenir"/>
                <a:cs typeface="Avenir"/>
                <a:sym typeface="Avenir"/>
              </a:defRPr>
            </a:lvl9pPr>
          </a:lstStyle>
          <a:p>
            <a:fld id="{00000000-1234-1234-1234-123412341234}" type="slidenum">
              <a:rPr lang="en" smtClean="0"/>
              <a:pPr/>
              <a:t>‹#›</a:t>
            </a:fld>
            <a:endParaRPr lang="en" dirty="0"/>
          </a:p>
        </p:txBody>
      </p:sp>
      <p:sp>
        <p:nvSpPr>
          <p:cNvPr id="10" name="Google Shape;22;p56">
            <a:extLst>
              <a:ext uri="{FF2B5EF4-FFF2-40B4-BE49-F238E27FC236}">
                <a16:creationId xmlns:a16="http://schemas.microsoft.com/office/drawing/2014/main" id="{75EEC19A-4FD9-4C8A-9FE9-973F377995AD}"/>
              </a:ext>
            </a:extLst>
          </p:cNvPr>
          <p:cNvSpPr/>
          <p:nvPr userDrawn="1"/>
        </p:nvSpPr>
        <p:spPr>
          <a:xfrm>
            <a:off x="346364" y="326208"/>
            <a:ext cx="8472516" cy="438727"/>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 name="Google Shape;72;p62">
            <a:extLst>
              <a:ext uri="{FF2B5EF4-FFF2-40B4-BE49-F238E27FC236}">
                <a16:creationId xmlns:a16="http://schemas.microsoft.com/office/drawing/2014/main" id="{73353172-24CB-4C67-B822-2A504CD2BC6F}"/>
              </a:ext>
            </a:extLst>
          </p:cNvPr>
          <p:cNvSpPr/>
          <p:nvPr userDrawn="1"/>
        </p:nvSpPr>
        <p:spPr>
          <a:xfrm>
            <a:off x="0" y="4968586"/>
            <a:ext cx="9144000" cy="174914"/>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866769460"/>
      </p:ext>
    </p:extLst>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5" r:id="rId25"/>
    <p:sldLayoutId id="2147483716" r:id="rId2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hyperlink" Target="https://resourcecenter.ieee-pes.org/publications/technical-reports/pes_tp_tr83_itslc_102920" TargetMode="External"/><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49.xml"/><Relationship Id="rId6" Type="http://schemas.openxmlformats.org/officeDocument/2006/relationships/hyperlink" Target="https://icecalculator.com/" TargetMode="External"/><Relationship Id="rId5" Type="http://schemas.openxmlformats.org/officeDocument/2006/relationships/hyperlink" Target="https://emp.lbl.gov/publications/power-outage-economics-tool-prototype" TargetMode="Externa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hyperlink" Target="https://www.energy.ca.gov/programs-and-topics/programs/community-energy-reliability-and-resilience-investment-cerri-program" TargetMode="Externa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hyperlink" Target="https://www.synapse-energy.com/sites/default/files/GMLC-Grid-Mod-BCA-2021-02-02-18-094.pdf" TargetMode="External"/><Relationship Id="rId2" Type="http://schemas.openxmlformats.org/officeDocument/2006/relationships/notesSlide" Target="../notesSlides/notesSlide15.xml"/><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hyperlink" Target="https://emp.lbl.gov/publications/severe-weather-utility-spending-and"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hyperlink" Target="https://www.sciencedirect.com/science/article/abs/pii/S0140988316302493?via%3Dihub"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ors.sc.gov/regulated-utilities/electric-natural-gas/potential-threats-safe-and-reliable-utility-servic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3" Type="http://schemas.openxmlformats.org/officeDocument/2006/relationships/hyperlink" Target="https://emp.lbl.gov/publications/bridging-gap-data-metrics-and" TargetMode="External"/><Relationship Id="rId2" Type="http://schemas.openxmlformats.org/officeDocument/2006/relationships/notesSlide" Target="../notesSlides/notesSlide28.xml"/><Relationship Id="rId1" Type="http://schemas.openxmlformats.org/officeDocument/2006/relationships/slideLayout" Target="../slideLayouts/slideLayout23.xml"/><Relationship Id="rId6" Type="http://schemas.openxmlformats.org/officeDocument/2006/relationships/hyperlink" Target="https://emp.lbl.gov/publications/grid-resilience-plans-state" TargetMode="External"/><Relationship Id="rId5" Type="http://schemas.openxmlformats.org/officeDocument/2006/relationships/image" Target="../media/image43.png"/><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hyperlink" Target="https://emp.lbl.gov/" TargetMode="External"/><Relationship Id="rId5" Type="http://schemas.openxmlformats.org/officeDocument/2006/relationships/hyperlink" Target="mailto:PHLarsen@lbl.gov" TargetMode="Externa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8" Type="http://schemas.openxmlformats.org/officeDocument/2006/relationships/hyperlink" Target="https://pubs.naruc.org/pub.cfm?id=53772D04-2354-D714-51AA-60E1B6C36B68" TargetMode="External"/><Relationship Id="rId3" Type="http://schemas.openxmlformats.org/officeDocument/2006/relationships/image" Target="../media/image26.png"/><Relationship Id="rId7" Type="http://schemas.openxmlformats.org/officeDocument/2006/relationships/hyperlink" Target="https://ietresearch.onlinelibrary.wiley.com/doi/full/10.1049/iet-gtd.2018.6452" TargetMode="External"/><Relationship Id="rId12" Type="http://schemas.openxmlformats.org/officeDocument/2006/relationships/hyperlink" Target="https://static1.squarespace.com/static/5c8915bc7eb88c728bc50f83/t/62794e5feb8b661b7c721d9c/1652117088182/GCES_Direct+Testimony_Peter+Hubbard_Dockets+44160,+44161_05May2022.pdf"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www.cpuc.ca.gov/-/media/cpuc-website/transparency/commissioner-committees/emerging-trends/2021/2021-02-17-electric-system-reliability-presentation---final.pdf" TargetMode="External"/><Relationship Id="rId11" Type="http://schemas.openxmlformats.org/officeDocument/2006/relationships/hyperlink" Target="https://www.pdi2.org/wp-content/uploads/2019/11/2019-Fall-ICC-Education-Session-Georgia-Powers-Strategic-OH-to-UG-Conversions.pdf" TargetMode="External"/><Relationship Id="rId5" Type="http://schemas.openxmlformats.org/officeDocument/2006/relationships/hyperlink" Target="https://documents.dps.ny.gov/public/Common/ViewDoc.aspx?DocRefId=%7bE6D76530-61DB-4A71-AFE2-17737A49D124%7d" TargetMode="External"/><Relationship Id="rId10" Type="http://schemas.openxmlformats.org/officeDocument/2006/relationships/hyperlink" Target="https://www.psc.state.fl.us/library/filings/2021/11346-2021/11346-2021.pdf" TargetMode="External"/><Relationship Id="rId4" Type="http://schemas.openxmlformats.org/officeDocument/2006/relationships/hyperlink" Target="https://emp.lbl.gov/publications/backup-power-performance-solar-plus" TargetMode="External"/><Relationship Id="rId9" Type="http://schemas.openxmlformats.org/officeDocument/2006/relationships/hyperlink" Target="https://www.floridapsc.com/library/filings/2016/07490-2016/Support/255%20Attachment%201-DERM%20Sections%201%20and%202.pdf"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starw1.ncuc.gov/ncuc/ViewFile.aspx?NET2022&amp;Id=4c3220b3-7d6c-4e29-973f-7409942dea53" TargetMode="External"/><Relationship Id="rId3" Type="http://schemas.openxmlformats.org/officeDocument/2006/relationships/image" Target="../media/image26.png"/><Relationship Id="rId7" Type="http://schemas.openxmlformats.org/officeDocument/2006/relationships/hyperlink" Target="https://doi.org/10.1016/j.eneco.2016.09.011" TargetMode="External"/><Relationship Id="rId12" Type="http://schemas.openxmlformats.org/officeDocument/2006/relationships/hyperlink" Target="https://www.deq.nc.gov/nerp-2020-final-report-and-products-1/open"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doi.org/10.1016/j.energy.2020.117387" TargetMode="External"/><Relationship Id="rId11" Type="http://schemas.openxmlformats.org/officeDocument/2006/relationships/hyperlink" Target="https://obamawhitehouse.archives.gov/the-press-office/2013/02/12/presidential-policy-directive-critical-infrastructure-security-and-resil" TargetMode="External"/><Relationship Id="rId5" Type="http://schemas.openxmlformats.org/officeDocument/2006/relationships/hyperlink" Target="https://emp.lbl.gov/publications/evaluating-proposed-investments-power" TargetMode="External"/><Relationship Id="rId10" Type="http://schemas.openxmlformats.org/officeDocument/2006/relationships/hyperlink" Target="https://ors.sc.gov/regulated-utilities/electric-natural-gas/potential-threats-safe-and-reliable-utility-service" TargetMode="External"/><Relationship Id="rId4" Type="http://schemas.openxmlformats.org/officeDocument/2006/relationships/hyperlink" Target="https://www.energy.gov/gdo/grid-resilience-statetribal-formula-grant-program" TargetMode="External"/><Relationship Id="rId9" Type="http://schemas.openxmlformats.org/officeDocument/2006/relationships/hyperlink" Target="https://starw1.ncuc.gov/ncuc/ViewFile.aspx?NET2022&amp;Id=d7859104-d21e-4ced-ac19-c6db4b15dc00"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oe.netl.doe.gov/oe417.aspx"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www.synapse-energy.com/sites/default/files/GMLC-Grid-Mod-BCA-2021-02-02-18-094.pdf" TargetMode="External"/><Relationship Id="rId5" Type="http://schemas.openxmlformats.org/officeDocument/2006/relationships/hyperlink" Target="https://www.deq.nc.gov/nerp-2020-final-report-and-products-1/open" TargetMode="External"/><Relationship Id="rId4" Type="http://schemas.openxmlformats.org/officeDocument/2006/relationships/hyperlink" Target="https://www.eia.gov/electricity/data/eia86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279"/>
        <p:cNvGrpSpPr/>
        <p:nvPr/>
      </p:nvGrpSpPr>
      <p:grpSpPr>
        <a:xfrm>
          <a:off x="0" y="0"/>
          <a:ext cx="0" cy="0"/>
          <a:chOff x="0" y="0"/>
          <a:chExt cx="0" cy="0"/>
        </a:xfrm>
      </p:grpSpPr>
      <p:pic>
        <p:nvPicPr>
          <p:cNvPr id="280" name="Google Shape;280;p1"/>
          <p:cNvPicPr preferRelativeResize="0"/>
          <p:nvPr/>
        </p:nvPicPr>
        <p:blipFill rotWithShape="1">
          <a:blip r:embed="rId3" cstate="screen">
            <a:alphaModFix/>
            <a:extLst>
              <a:ext uri="{28A0092B-C50C-407E-A947-70E740481C1C}">
                <a14:useLocalDpi xmlns:a14="http://schemas.microsoft.com/office/drawing/2010/main"/>
              </a:ext>
            </a:extLst>
          </a:blip>
          <a:srcRect l="-2139"/>
          <a:stretch/>
        </p:blipFill>
        <p:spPr>
          <a:xfrm>
            <a:off x="2688888" y="0"/>
            <a:ext cx="6455112" cy="5143500"/>
          </a:xfrm>
          <a:prstGeom prst="rect">
            <a:avLst/>
          </a:prstGeom>
          <a:noFill/>
          <a:ln>
            <a:noFill/>
          </a:ln>
        </p:spPr>
      </p:pic>
      <p:sp>
        <p:nvSpPr>
          <p:cNvPr id="281" name="Google Shape;281;p1"/>
          <p:cNvSpPr/>
          <p:nvPr/>
        </p:nvSpPr>
        <p:spPr>
          <a:xfrm>
            <a:off x="-117662" y="-6611"/>
            <a:ext cx="6229744" cy="5157361"/>
          </a:xfrm>
          <a:custGeom>
            <a:avLst/>
            <a:gdLst/>
            <a:ahLst/>
            <a:cxnLst/>
            <a:rect l="l" t="t" r="r" b="b"/>
            <a:pathLst>
              <a:path w="9413836" h="7793345" extrusionOk="0">
                <a:moveTo>
                  <a:pt x="0" y="7782776"/>
                </a:moveTo>
                <a:lnTo>
                  <a:pt x="2088" y="0"/>
                </a:lnTo>
                <a:lnTo>
                  <a:pt x="9413836" y="8246"/>
                </a:lnTo>
                <a:lnTo>
                  <a:pt x="7456500" y="7793345"/>
                </a:lnTo>
                <a:lnTo>
                  <a:pt x="0" y="7782776"/>
                </a:lnTo>
                <a:close/>
              </a:path>
            </a:pathLst>
          </a:cu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2" name="Google Shape;282;p1"/>
          <p:cNvSpPr/>
          <p:nvPr/>
        </p:nvSpPr>
        <p:spPr>
          <a:xfrm>
            <a:off x="423660" y="2799726"/>
            <a:ext cx="4114800" cy="34636"/>
          </a:xfrm>
          <a:prstGeom prst="rect">
            <a:avLst/>
          </a:prstGeom>
          <a:solidFill>
            <a:srgbClr val="FFCB0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pic>
        <p:nvPicPr>
          <p:cNvPr id="283" name="Google Shape;283;p1" descr="Logo&#10;&#10;Description automatically generated"/>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2390" y="330670"/>
            <a:ext cx="2626542" cy="702305"/>
          </a:xfrm>
          <a:prstGeom prst="rect">
            <a:avLst/>
          </a:prstGeom>
          <a:noFill/>
          <a:ln>
            <a:noFill/>
          </a:ln>
        </p:spPr>
      </p:pic>
      <p:sp>
        <p:nvSpPr>
          <p:cNvPr id="284" name="Google Shape;284;p1"/>
          <p:cNvSpPr txBox="1">
            <a:spLocks noGrp="1"/>
          </p:cNvSpPr>
          <p:nvPr>
            <p:ph type="title"/>
          </p:nvPr>
        </p:nvSpPr>
        <p:spPr>
          <a:xfrm>
            <a:off x="-42586" y="1516219"/>
            <a:ext cx="5187793" cy="873412"/>
          </a:xfrm>
          <a:prstGeom prst="rect">
            <a:avLst/>
          </a:prstGeom>
          <a:noFill/>
          <a:ln>
            <a:noFill/>
          </a:ln>
        </p:spPr>
        <p:txBody>
          <a:bodyPr spcFirstLastPara="1" wrap="square" lIns="0" tIns="11525" rIns="0" bIns="0" anchor="ctr" anchorCtr="0">
            <a:spAutoFit/>
          </a:bodyPr>
          <a:lstStyle/>
          <a:p>
            <a:pPr marL="0" lvl="0" indent="0" algn="ctr" rtl="0">
              <a:lnSpc>
                <a:spcPct val="100000"/>
              </a:lnSpc>
              <a:spcBef>
                <a:spcPts val="0"/>
              </a:spcBef>
              <a:spcAft>
                <a:spcPts val="0"/>
              </a:spcAft>
              <a:buClr>
                <a:schemeClr val="dk1"/>
              </a:buClr>
              <a:buSzPts val="1100"/>
              <a:buFont typeface="Arial"/>
              <a:buNone/>
            </a:pPr>
            <a:r>
              <a:rPr lang="en-US" sz="2800" b="1" dirty="0">
                <a:solidFill>
                  <a:srgbClr val="222222"/>
                </a:solidFill>
                <a:latin typeface="Calibri"/>
                <a:ea typeface="Calibri"/>
                <a:cs typeface="Calibri"/>
                <a:sym typeface="Calibri"/>
              </a:rPr>
              <a:t>Measuring Progress and Valuing Resilience Investments in Montana</a:t>
            </a:r>
            <a:endParaRPr sz="2800" dirty="0"/>
          </a:p>
        </p:txBody>
      </p:sp>
      <p:sp>
        <p:nvSpPr>
          <p:cNvPr id="285" name="Google Shape;285;p1"/>
          <p:cNvSpPr txBox="1">
            <a:spLocks noGrp="1"/>
          </p:cNvSpPr>
          <p:nvPr>
            <p:ph type="body" idx="1"/>
          </p:nvPr>
        </p:nvSpPr>
        <p:spPr>
          <a:xfrm>
            <a:off x="133814" y="3144132"/>
            <a:ext cx="4569854" cy="1143900"/>
          </a:xfrm>
          <a:prstGeom prst="rect">
            <a:avLst/>
          </a:prstGeom>
          <a:noFill/>
          <a:ln>
            <a:noFill/>
          </a:ln>
        </p:spPr>
        <p:txBody>
          <a:bodyPr spcFirstLastPara="1" wrap="square" lIns="60500" tIns="30250" rIns="60500" bIns="30250" anchor="t" anchorCtr="0">
            <a:noAutofit/>
          </a:bodyPr>
          <a:lstStyle/>
          <a:p>
            <a:pPr marL="12700" marR="0" lvl="0" indent="0" algn="ctr" rtl="0">
              <a:lnSpc>
                <a:spcPct val="100000"/>
              </a:lnSpc>
              <a:spcBef>
                <a:spcPts val="0"/>
              </a:spcBef>
              <a:spcAft>
                <a:spcPts val="0"/>
              </a:spcAft>
              <a:buClr>
                <a:srgbClr val="2460AD"/>
              </a:buClr>
              <a:buSzPts val="1000"/>
              <a:buFont typeface="Arial"/>
              <a:buNone/>
            </a:pPr>
            <a:r>
              <a:rPr lang="en-US" sz="2400" dirty="0"/>
              <a:t>Pete Larsen</a:t>
            </a:r>
            <a:endParaRPr lang="en" sz="2400" dirty="0"/>
          </a:p>
          <a:p>
            <a:pPr marL="12700" marR="0" lvl="0" indent="0" algn="ctr" rtl="0">
              <a:lnSpc>
                <a:spcPct val="100000"/>
              </a:lnSpc>
              <a:spcBef>
                <a:spcPts val="0"/>
              </a:spcBef>
              <a:spcAft>
                <a:spcPts val="0"/>
              </a:spcAft>
              <a:buClr>
                <a:srgbClr val="2460AD"/>
              </a:buClr>
              <a:buSzPts val="1000"/>
              <a:buFont typeface="Arial"/>
              <a:buNone/>
            </a:pPr>
            <a:r>
              <a:rPr lang="en" sz="2400" dirty="0"/>
              <a:t>Berkeley Lab</a:t>
            </a:r>
            <a:br>
              <a:rPr lang="en" sz="2400" dirty="0"/>
            </a:br>
            <a:endParaRPr lang="en" sz="2400" dirty="0"/>
          </a:p>
        </p:txBody>
      </p:sp>
      <p:sp>
        <p:nvSpPr>
          <p:cNvPr id="286" name="Google Shape;286;p1"/>
          <p:cNvSpPr txBox="1">
            <a:spLocks noGrp="1"/>
          </p:cNvSpPr>
          <p:nvPr>
            <p:ph type="body" idx="2"/>
          </p:nvPr>
        </p:nvSpPr>
        <p:spPr>
          <a:xfrm>
            <a:off x="1208523" y="4288031"/>
            <a:ext cx="2420435" cy="677863"/>
          </a:xfrm>
          <a:prstGeom prst="rect">
            <a:avLst/>
          </a:prstGeom>
          <a:noFill/>
          <a:ln w="9525" cap="flat" cmpd="sng">
            <a:solidFill>
              <a:srgbClr val="2460AD"/>
            </a:solidFill>
            <a:prstDash val="solid"/>
            <a:round/>
            <a:headEnd type="none" w="sm" len="sm"/>
            <a:tailEnd type="none" w="sm" len="sm"/>
          </a:ln>
        </p:spPr>
        <p:txBody>
          <a:bodyPr spcFirstLastPara="1" wrap="square" lIns="60500" tIns="30250" rIns="60500" bIns="30250" anchor="t" anchorCtr="0">
            <a:noAutofit/>
          </a:bodyPr>
          <a:lstStyle/>
          <a:p>
            <a:pPr marL="12700" marR="0" lvl="0" indent="0" algn="ctr" rtl="0">
              <a:lnSpc>
                <a:spcPct val="100000"/>
              </a:lnSpc>
              <a:spcBef>
                <a:spcPts val="0"/>
              </a:spcBef>
              <a:spcAft>
                <a:spcPts val="0"/>
              </a:spcAft>
              <a:buClr>
                <a:srgbClr val="2460AD"/>
              </a:buClr>
              <a:buSzPct val="91666"/>
              <a:buFont typeface="Arial"/>
              <a:buNone/>
            </a:pPr>
            <a:r>
              <a:rPr lang="en-US" sz="2000" dirty="0"/>
              <a:t>June 23, Billings</a:t>
            </a:r>
          </a:p>
          <a:p>
            <a:pPr marL="12700" marR="0" lvl="0" indent="0" algn="ctr" rtl="0">
              <a:lnSpc>
                <a:spcPct val="100000"/>
              </a:lnSpc>
              <a:spcBef>
                <a:spcPts val="0"/>
              </a:spcBef>
              <a:spcAft>
                <a:spcPts val="0"/>
              </a:spcAft>
              <a:buClr>
                <a:srgbClr val="2460AD"/>
              </a:buClr>
              <a:buSzPct val="91666"/>
              <a:buFont typeface="Arial"/>
              <a:buNone/>
            </a:pPr>
            <a:r>
              <a:rPr lang="en-US" sz="2000" dirty="0"/>
              <a:t>June 24, Helena</a:t>
            </a:r>
            <a:endParaRPr sz="2000" dirty="0"/>
          </a:p>
        </p:txBody>
      </p:sp>
      <p:pic>
        <p:nvPicPr>
          <p:cNvPr id="287" name="Google Shape;287;p1"/>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2916331" y="239867"/>
            <a:ext cx="1008529" cy="7648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2C7F1-DEF9-40A4-B81D-990B4033CC04}"/>
              </a:ext>
            </a:extLst>
          </p:cNvPr>
          <p:cNvSpPr>
            <a:spLocks noGrp="1"/>
          </p:cNvSpPr>
          <p:nvPr>
            <p:ph type="title"/>
          </p:nvPr>
        </p:nvSpPr>
        <p:spPr>
          <a:xfrm>
            <a:off x="344659" y="467606"/>
            <a:ext cx="8229600" cy="346249"/>
          </a:xfrm>
        </p:spPr>
        <p:txBody>
          <a:bodyPr/>
          <a:lstStyle/>
          <a:p>
            <a:r>
              <a:rPr lang="en-US" sz="3200" dirty="0">
                <a:cs typeface="Calibri Light"/>
              </a:rPr>
              <a:t>Electric service - Examples</a:t>
            </a:r>
            <a:endParaRPr lang="en-US" sz="3200" dirty="0"/>
          </a:p>
        </p:txBody>
      </p:sp>
      <p:sp>
        <p:nvSpPr>
          <p:cNvPr id="6" name="Slide Number Placeholder 5">
            <a:extLst>
              <a:ext uri="{FF2B5EF4-FFF2-40B4-BE49-F238E27FC236}">
                <a16:creationId xmlns:a16="http://schemas.microsoft.com/office/drawing/2014/main" id="{22001A2A-D469-42CE-88D5-8D7E8C63EC29}"/>
              </a:ext>
            </a:extLst>
          </p:cNvPr>
          <p:cNvSpPr>
            <a:spLocks noGrp="1"/>
          </p:cNvSpPr>
          <p:nvPr>
            <p:ph type="sldNum" sz="quarter" idx="12"/>
          </p:nvPr>
        </p:nvSpPr>
        <p:spPr>
          <a:xfrm>
            <a:off x="49237" y="4849824"/>
            <a:ext cx="2058030" cy="274194"/>
          </a:xfrm>
          <a:prstGeom prst="rect">
            <a:avLst/>
          </a:prstGeom>
          <a:noFill/>
          <a:ln>
            <a:noFill/>
          </a:ln>
        </p:spPr>
        <p:txBody>
          <a:bodyPr spcFirstLastPara="1" wrap="square" lIns="60500" tIns="30250" rIns="60500" bIns="30250" anchor="ctr" anchorCtr="0">
            <a:noAutofit/>
          </a:bodyPr>
          <a:lstStyle>
            <a:lvl1pPr algn="r">
              <a:defRPr sz="1050">
                <a:solidFill>
                  <a:schemeClr val="accent1"/>
                </a:solidFill>
              </a:defRPr>
            </a:lvl1pPr>
          </a:lstStyle>
          <a:p>
            <a:pPr algn="l"/>
            <a:fld id="{15A21E40-5952-F140-9137-C8EC23061486}" type="slidenum">
              <a:rPr lang="en-US" sz="1200">
                <a:latin typeface="+mn-lt"/>
              </a:rPr>
              <a:pPr algn="l"/>
              <a:t>10</a:t>
            </a:fld>
            <a:endParaRPr lang="en-US" sz="1200" dirty="0">
              <a:latin typeface="+mn-lt"/>
            </a:endParaRPr>
          </a:p>
        </p:txBody>
      </p:sp>
      <p:graphicFrame>
        <p:nvGraphicFramePr>
          <p:cNvPr id="8" name="Table 7">
            <a:extLst>
              <a:ext uri="{FF2B5EF4-FFF2-40B4-BE49-F238E27FC236}">
                <a16:creationId xmlns:a16="http://schemas.microsoft.com/office/drawing/2014/main" id="{D27B50C3-C59D-4FDD-9B5A-9F5E540E0706}"/>
              </a:ext>
            </a:extLst>
          </p:cNvPr>
          <p:cNvGraphicFramePr>
            <a:graphicFrameLocks noGrp="1"/>
          </p:cNvGraphicFramePr>
          <p:nvPr>
            <p:extLst>
              <p:ext uri="{D42A27DB-BD31-4B8C-83A1-F6EECF244321}">
                <p14:modId xmlns:p14="http://schemas.microsoft.com/office/powerpoint/2010/main" val="2608237945"/>
              </p:ext>
            </p:extLst>
          </p:nvPr>
        </p:nvGraphicFramePr>
        <p:xfrm>
          <a:off x="125453" y="1690938"/>
          <a:ext cx="3882968" cy="1714500"/>
        </p:xfrm>
        <a:graphic>
          <a:graphicData uri="http://schemas.openxmlformats.org/drawingml/2006/table">
            <a:tbl>
              <a:tblPr firstRow="1" firstCol="1" bandRow="1"/>
              <a:tblGrid>
                <a:gridCol w="1405981">
                  <a:extLst>
                    <a:ext uri="{9D8B030D-6E8A-4147-A177-3AD203B41FA5}">
                      <a16:colId xmlns:a16="http://schemas.microsoft.com/office/drawing/2014/main" val="567220463"/>
                    </a:ext>
                  </a:extLst>
                </a:gridCol>
                <a:gridCol w="2476987">
                  <a:extLst>
                    <a:ext uri="{9D8B030D-6E8A-4147-A177-3AD203B41FA5}">
                      <a16:colId xmlns:a16="http://schemas.microsoft.com/office/drawing/2014/main" val="2354755755"/>
                    </a:ext>
                  </a:extLst>
                </a:gridCol>
              </a:tblGrid>
              <a:tr h="236659">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000" b="1" i="0" u="none" strike="noStrike" cap="none" dirty="0">
                          <a:solidFill>
                            <a:schemeClr val="tx1"/>
                          </a:solidFill>
                          <a:effectLst/>
                          <a:latin typeface="+mn-lt"/>
                          <a:ea typeface="+mn-ea"/>
                          <a:cs typeface="+mn-cs"/>
                          <a:sym typeface="Arial"/>
                        </a:rPr>
                        <a:t>Metric</a:t>
                      </a:r>
                    </a:p>
                  </a:txBody>
                  <a:tcPr anchor="ctr">
                    <a:lnB w="12700" cap="flat" cmpd="sng" algn="ctr">
                      <a:solidFill>
                        <a:schemeClr val="tx1"/>
                      </a:solidFill>
                      <a:prstDash val="solid"/>
                      <a:round/>
                      <a:headEnd type="none" w="med" len="med"/>
                      <a:tailEnd type="none" w="med" len="med"/>
                    </a:lnB>
                    <a:solidFill>
                      <a:srgbClr val="CCCCCC"/>
                    </a:solidFill>
                  </a:tcPr>
                </a:tc>
                <a:tc>
                  <a:txBody>
                    <a:bodyPr/>
                    <a:lstStyle/>
                    <a:p>
                      <a:pPr algn="ctr" rtl="0" fontAlgn="ctr"/>
                      <a:r>
                        <a:rPr lang="en-US" sz="1000" b="1" i="0" u="none" strike="noStrike" dirty="0">
                          <a:solidFill>
                            <a:schemeClr val="tx1"/>
                          </a:solidFill>
                          <a:effectLst/>
                          <a:latin typeface="+mn-lt"/>
                        </a:rPr>
                        <a:t>Description</a:t>
                      </a:r>
                    </a:p>
                  </a:txBody>
                  <a:tcPr marL="2807" marR="2807" marT="2807"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CC"/>
                    </a:solidFill>
                  </a:tcPr>
                </a:tc>
                <a:extLst>
                  <a:ext uri="{0D108BD9-81ED-4DB2-BD59-A6C34878D82A}">
                    <a16:rowId xmlns:a16="http://schemas.microsoft.com/office/drawing/2014/main" val="3742792907"/>
                  </a:ext>
                </a:extLst>
              </a:tr>
              <a:tr h="360597">
                <a:tc>
                  <a:txBody>
                    <a:bodyPr/>
                    <a:lstStyle/>
                    <a:p>
                      <a:pPr marL="58738" marR="0" lvl="0" indent="-58738"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1200" dirty="0">
                          <a:solidFill>
                            <a:srgbClr val="000000"/>
                          </a:solidFill>
                          <a:effectLst/>
                          <a:latin typeface="+mn-lt"/>
                          <a:ea typeface="+mn-ea"/>
                          <a:cs typeface="+mn-cs"/>
                        </a:rPr>
                        <a:t>Customer Interruptions</a:t>
                      </a:r>
                    </a:p>
                  </a:txBody>
                  <a:tcPr marL="68580" marR="68580" marT="34290" marB="3429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55563" indent="0" algn="l" rtl="0" fontAlgn="ctr"/>
                      <a:r>
                        <a:rPr lang="en-US" sz="1000" b="0" i="0" u="none" strike="noStrike" dirty="0">
                          <a:solidFill>
                            <a:srgbClr val="000000"/>
                          </a:solidFill>
                          <a:effectLst/>
                          <a:latin typeface="+mn-lt"/>
                        </a:rPr>
                        <a:t>Sum of all customers interrupted over a given time period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46021765"/>
                  </a:ext>
                </a:extLst>
              </a:tr>
              <a:tr h="360597">
                <a:tc>
                  <a:txBody>
                    <a:bodyPr/>
                    <a:lstStyle/>
                    <a:p>
                      <a:pPr marL="58738" marR="0" lvl="0" indent="-58738"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1200" dirty="0">
                          <a:solidFill>
                            <a:srgbClr val="000000"/>
                          </a:solidFill>
                          <a:effectLst/>
                          <a:latin typeface="+mn-lt"/>
                          <a:ea typeface="+mn-ea"/>
                          <a:cs typeface="+mn-cs"/>
                        </a:rPr>
                        <a:t>Customer Minutes Interrupted</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55563" indent="0" algn="l" rtl="0" fontAlgn="ctr"/>
                      <a:r>
                        <a:rPr lang="en-US" sz="1000" b="0" i="0" u="none" strike="noStrike" dirty="0">
                          <a:solidFill>
                            <a:srgbClr val="000000"/>
                          </a:solidFill>
                          <a:effectLst/>
                          <a:latin typeface="+mn-lt"/>
                        </a:rPr>
                        <a:t>Sum of all customer minutes interrupted over a given time period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24509740"/>
                  </a:ext>
                </a:extLst>
              </a:tr>
              <a:tr h="360597">
                <a:tc>
                  <a:txBody>
                    <a:bodyPr/>
                    <a:lstStyle/>
                    <a:p>
                      <a:pPr marL="58738" marR="0" lvl="0" indent="-58738"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1200" cap="none" dirty="0">
                          <a:solidFill>
                            <a:srgbClr val="000000"/>
                          </a:solidFill>
                          <a:effectLst/>
                          <a:latin typeface="+mn-lt"/>
                          <a:ea typeface="+mn-ea"/>
                          <a:cs typeface="+mn-cs"/>
                          <a:sym typeface="Arial"/>
                        </a:rPr>
                        <a:t>Targeted reliability indices </a:t>
                      </a:r>
                      <a:br>
                        <a:rPr kumimoji="0" lang="en-US" sz="1000" b="0" i="0" u="none" strike="noStrike" kern="1200" cap="none" dirty="0">
                          <a:solidFill>
                            <a:srgbClr val="000000"/>
                          </a:solidFill>
                          <a:effectLst/>
                          <a:latin typeface="+mn-lt"/>
                          <a:ea typeface="+mn-ea"/>
                          <a:cs typeface="+mn-cs"/>
                          <a:sym typeface="Arial"/>
                        </a:rPr>
                      </a:br>
                      <a:r>
                        <a:rPr kumimoji="0" lang="en-US" sz="1000" b="0" i="0" u="none" strike="noStrike" kern="1200" cap="none" dirty="0">
                          <a:solidFill>
                            <a:srgbClr val="000000"/>
                          </a:solidFill>
                          <a:effectLst/>
                          <a:latin typeface="+mn-lt"/>
                          <a:ea typeface="+mn-ea"/>
                          <a:cs typeface="+mn-cs"/>
                          <a:sym typeface="Arial"/>
                        </a:rPr>
                        <a:t>(specifically for major storms)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58738"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1200" dirty="0">
                          <a:solidFill>
                            <a:srgbClr val="000000"/>
                          </a:solidFill>
                          <a:effectLst/>
                          <a:latin typeface="+mn-lt"/>
                          <a:ea typeface="+mn-ea"/>
                          <a:cs typeface="+mn-cs"/>
                        </a:rPr>
                        <a:t>SAIDI, SAIFI, CEMI, etc. specific to time, circuit, weather conditions, outage cause, etc.</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50100137"/>
                  </a:ext>
                </a:extLst>
              </a:tr>
            </a:tbl>
          </a:graphicData>
        </a:graphic>
      </p:graphicFrame>
      <p:sp>
        <p:nvSpPr>
          <p:cNvPr id="10" name="Text Placeholder 1">
            <a:extLst>
              <a:ext uri="{FF2B5EF4-FFF2-40B4-BE49-F238E27FC236}">
                <a16:creationId xmlns:a16="http://schemas.microsoft.com/office/drawing/2014/main" id="{39346038-6E33-46D8-83D4-E47BE733BAF6}"/>
              </a:ext>
            </a:extLst>
          </p:cNvPr>
          <p:cNvSpPr txBox="1">
            <a:spLocks/>
          </p:cNvSpPr>
          <p:nvPr/>
        </p:nvSpPr>
        <p:spPr>
          <a:xfrm>
            <a:off x="4008421" y="944525"/>
            <a:ext cx="5075078" cy="2460913"/>
          </a:xfrm>
          <a:prstGeom prst="rect">
            <a:avLst/>
          </a:prstGeom>
          <a:noFill/>
          <a:ln>
            <a:noFill/>
          </a:ln>
        </p:spPr>
        <p:txBody>
          <a:bodyPr spcFirstLastPara="1" wrap="square" lIns="60500" tIns="30250" rIns="60500" bIns="30250" anchor="t" anchorCtr="0">
            <a:noAutofit/>
          </a:bodyPr>
          <a:lstStyle>
            <a:defPPr marR="0" lvl="0" algn="l" rtl="0">
              <a:lnSpc>
                <a:spcPct val="100000"/>
              </a:lnSpc>
              <a:spcBef>
                <a:spcPts val="0"/>
              </a:spcBef>
              <a:spcAft>
                <a:spcPts val="0"/>
              </a:spcAft>
            </a:defPPr>
            <a:lvl1pPr marL="457200" indent="-273050">
              <a:lnSpc>
                <a:spcPct val="90000"/>
              </a:lnSpc>
              <a:spcAft>
                <a:spcPts val="600"/>
              </a:spcAft>
              <a:buClr>
                <a:srgbClr val="25A8DC"/>
              </a:buClr>
              <a:buSzPts val="700"/>
              <a:buChar char="►"/>
              <a:defRPr sz="1200">
                <a:solidFill>
                  <a:schemeClr val="dk1"/>
                </a:solidFill>
                <a:latin typeface="Arial" panose="020B0604020202020204" pitchFamily="34" charset="0"/>
                <a:cs typeface="Arial" panose="020B0604020202020204" pitchFamily="34" charset="0"/>
              </a:defRPr>
            </a:lvl1pPr>
            <a:lvl2pPr marL="914400" indent="-304800">
              <a:spcAft>
                <a:spcPts val="600"/>
              </a:spcAft>
              <a:buClr>
                <a:srgbClr val="25A8DC"/>
              </a:buClr>
              <a:buSzPts val="1200"/>
              <a:buFont typeface="Noto Sans Symbols"/>
              <a:buChar char="▪"/>
              <a:defRPr sz="1200">
                <a:solidFill>
                  <a:schemeClr val="dk1"/>
                </a:solidFill>
                <a:latin typeface="Arial" panose="020B0604020202020204" pitchFamily="34" charset="0"/>
                <a:cs typeface="Arial" panose="020B0604020202020204" pitchFamily="34" charset="0"/>
              </a:defRPr>
            </a:lvl2pPr>
            <a:lvl3pPr marL="1371600" indent="-298450">
              <a:buClr>
                <a:srgbClr val="25A8DC"/>
              </a:buClr>
              <a:buSzPts val="1100"/>
              <a:buFont typeface="Courier New"/>
              <a:buChar char="o"/>
              <a:defRPr sz="1200">
                <a:solidFill>
                  <a:schemeClr val="dk1"/>
                </a:solidFill>
                <a:latin typeface="Arial" panose="020B0604020202020204" pitchFamily="34" charset="0"/>
                <a:cs typeface="Arial" panose="020B0604020202020204" pitchFamily="34" charset="0"/>
              </a:defRPr>
            </a:lvl3pPr>
            <a:lvl4pPr marL="1828800" indent="-304800">
              <a:lnSpc>
                <a:spcPct val="90000"/>
              </a:lnSpc>
              <a:buClr>
                <a:srgbClr val="25A8DC"/>
              </a:buClr>
              <a:buSzPts val="1200"/>
              <a:buChar char="•"/>
              <a:defRPr sz="1200">
                <a:solidFill>
                  <a:schemeClr val="dk1"/>
                </a:solidFill>
                <a:latin typeface="Arial" panose="020B0604020202020204" pitchFamily="34" charset="0"/>
                <a:cs typeface="Arial" panose="020B0604020202020204" pitchFamily="34" charset="0"/>
              </a:defRPr>
            </a:lvl4pPr>
            <a:lvl5pPr marL="2286000" indent="-304800">
              <a:lnSpc>
                <a:spcPct val="90000"/>
              </a:lnSpc>
              <a:buClr>
                <a:schemeClr val="dk1"/>
              </a:buClr>
              <a:buSzPts val="1200"/>
              <a:buChar char="•"/>
              <a:defRPr sz="1200">
                <a:solidFill>
                  <a:schemeClr val="dk1"/>
                </a:solidFill>
                <a:latin typeface="Arial" panose="020B0604020202020204" pitchFamily="34" charset="0"/>
                <a:cs typeface="Arial" panose="020B0604020202020204" pitchFamily="34" charset="0"/>
              </a:defRPr>
            </a:lvl5pPr>
            <a:lvl6pPr marL="2743200" indent="-304800">
              <a:lnSpc>
                <a:spcPct val="90000"/>
              </a:lnSpc>
              <a:spcBef>
                <a:spcPts val="300"/>
              </a:spcBef>
              <a:buClr>
                <a:schemeClr val="dk1"/>
              </a:buClr>
              <a:buSzPts val="1200"/>
              <a:buChar char="•"/>
              <a:defRPr sz="1200">
                <a:solidFill>
                  <a:schemeClr val="dk1"/>
                </a:solidFill>
              </a:defRPr>
            </a:lvl6pPr>
            <a:lvl7pPr marL="3200400" indent="-304800">
              <a:lnSpc>
                <a:spcPct val="90000"/>
              </a:lnSpc>
              <a:spcBef>
                <a:spcPts val="300"/>
              </a:spcBef>
              <a:buClr>
                <a:schemeClr val="dk1"/>
              </a:buClr>
              <a:buSzPts val="1200"/>
              <a:buChar char="•"/>
              <a:defRPr sz="1200">
                <a:solidFill>
                  <a:schemeClr val="dk1"/>
                </a:solidFill>
              </a:defRPr>
            </a:lvl7pPr>
            <a:lvl8pPr marL="3657600" indent="-304800">
              <a:lnSpc>
                <a:spcPct val="90000"/>
              </a:lnSpc>
              <a:spcBef>
                <a:spcPts val="300"/>
              </a:spcBef>
              <a:buClr>
                <a:schemeClr val="dk1"/>
              </a:buClr>
              <a:buSzPts val="1200"/>
              <a:buChar char="•"/>
              <a:defRPr sz="1200">
                <a:solidFill>
                  <a:schemeClr val="dk1"/>
                </a:solidFill>
              </a:defRPr>
            </a:lvl8pPr>
            <a:lvl9pPr marL="4114800" indent="-304800">
              <a:lnSpc>
                <a:spcPct val="90000"/>
              </a:lnSpc>
              <a:spcBef>
                <a:spcPts val="300"/>
              </a:spcBef>
              <a:buClr>
                <a:schemeClr val="dk1"/>
              </a:buClr>
              <a:buSzPts val="1200"/>
              <a:buChar char="•"/>
              <a:defRPr sz="1200">
                <a:solidFill>
                  <a:schemeClr val="dk1"/>
                </a:solidFill>
              </a:defRPr>
            </a:lvl9pPr>
          </a:lstStyle>
          <a:p>
            <a:pPr marL="184150" indent="0" algn="ctr">
              <a:spcAft>
                <a:spcPts val="1200"/>
              </a:spcAft>
              <a:buNone/>
            </a:pPr>
            <a:r>
              <a:rPr lang="en-US" sz="1600" b="1" dirty="0">
                <a:solidFill>
                  <a:srgbClr val="2460AD"/>
                </a:solidFill>
              </a:rPr>
              <a:t>Key Dimensions of Granularity</a:t>
            </a:r>
          </a:p>
          <a:p>
            <a:pPr>
              <a:buSzPct val="75000"/>
            </a:pPr>
            <a:r>
              <a:rPr lang="en-US" sz="1600" dirty="0"/>
              <a:t>Start and end of event or interruption</a:t>
            </a:r>
          </a:p>
          <a:p>
            <a:pPr>
              <a:buSzPct val="75000"/>
            </a:pPr>
            <a:r>
              <a:rPr lang="en-US" sz="1600" dirty="0"/>
              <a:t>Interruption cause</a:t>
            </a:r>
          </a:p>
          <a:p>
            <a:pPr lvl="1"/>
            <a:r>
              <a:rPr lang="en-US" sz="1600" dirty="0"/>
              <a:t>IEEE Standard 1782-2022 provides a structured approach to identify and categorize causes of interruptions to enable consistent reporting and analysis. </a:t>
            </a:r>
          </a:p>
          <a:p>
            <a:pPr>
              <a:buSzPct val="75000"/>
            </a:pPr>
            <a:r>
              <a:rPr lang="en-US" sz="1600" dirty="0"/>
              <a:t>Interruption location</a:t>
            </a:r>
          </a:p>
          <a:p>
            <a:pPr lvl="1"/>
            <a:r>
              <a:rPr lang="en-US" sz="1600" dirty="0"/>
              <a:t>Circuit, substation, or other location </a:t>
            </a:r>
          </a:p>
          <a:p>
            <a:pPr>
              <a:buSzPct val="75000"/>
            </a:pPr>
            <a:r>
              <a:rPr lang="en-US" sz="1600" dirty="0"/>
              <a:t>Conditions</a:t>
            </a:r>
          </a:p>
          <a:p>
            <a:pPr lvl="1"/>
            <a:r>
              <a:rPr lang="en-US" sz="1600" dirty="0"/>
              <a:t>Major storm, high wind warning, etc.</a:t>
            </a:r>
          </a:p>
        </p:txBody>
      </p:sp>
    </p:spTree>
    <p:extLst>
      <p:ext uri="{BB962C8B-B14F-4D97-AF65-F5344CB8AC3E}">
        <p14:creationId xmlns:p14="http://schemas.microsoft.com/office/powerpoint/2010/main" val="2441989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2C7F1-DEF9-40A4-B81D-990B4033CC04}"/>
              </a:ext>
            </a:extLst>
          </p:cNvPr>
          <p:cNvSpPr>
            <a:spLocks noGrp="1"/>
          </p:cNvSpPr>
          <p:nvPr>
            <p:ph type="title"/>
          </p:nvPr>
        </p:nvSpPr>
        <p:spPr>
          <a:xfrm>
            <a:off x="372791" y="465076"/>
            <a:ext cx="8487467" cy="346249"/>
          </a:xfrm>
          <a:noFill/>
          <a:ln>
            <a:noFill/>
          </a:ln>
        </p:spPr>
        <p:txBody>
          <a:bodyPr spcFirstLastPara="1" wrap="square" lIns="60500" tIns="30250" rIns="60500" bIns="30250" anchor="b" anchorCtr="0">
            <a:noAutofit/>
          </a:bodyPr>
          <a:lstStyle/>
          <a:p>
            <a:r>
              <a:rPr lang="en-US" sz="3200" dirty="0">
                <a:solidFill>
                  <a:srgbClr val="2460AD"/>
                </a:solidFill>
                <a:latin typeface="Avenir"/>
                <a:cs typeface="Calibri Light"/>
              </a:rPr>
              <a:t>Asset damage or failure - Examples</a:t>
            </a:r>
          </a:p>
        </p:txBody>
      </p:sp>
      <p:sp>
        <p:nvSpPr>
          <p:cNvPr id="6" name="Slide Number Placeholder 5">
            <a:extLst>
              <a:ext uri="{FF2B5EF4-FFF2-40B4-BE49-F238E27FC236}">
                <a16:creationId xmlns:a16="http://schemas.microsoft.com/office/drawing/2014/main" id="{22001A2A-D469-42CE-88D5-8D7E8C63EC29}"/>
              </a:ext>
            </a:extLst>
          </p:cNvPr>
          <p:cNvSpPr>
            <a:spLocks noGrp="1"/>
          </p:cNvSpPr>
          <p:nvPr>
            <p:ph type="sldNum" sz="quarter" idx="11"/>
          </p:nvPr>
        </p:nvSpPr>
        <p:spPr>
          <a:prstGeom prst="rect">
            <a:avLst/>
          </a:prstGeom>
        </p:spPr>
        <p:txBody>
          <a:bodyPr spcFirstLastPara="1" vert="horz" wrap="square" lIns="68580" tIns="34290" rIns="68580" bIns="34290" rtlCol="0" anchor="ctr" anchorCtr="0">
            <a:noAutofit/>
          </a:bodyPr>
          <a:lstStyle>
            <a:lvl1pPr algn="r">
              <a:defRPr sz="1050">
                <a:solidFill>
                  <a:schemeClr val="accent1"/>
                </a:solidFill>
              </a:defRPr>
            </a:lvl1pPr>
          </a:lstStyle>
          <a:p>
            <a:pPr algn="l"/>
            <a:fld id="{15A21E40-5952-F140-9137-C8EC23061486}" type="slidenum">
              <a:rPr lang="en-US" sz="1200"/>
              <a:pPr algn="l"/>
              <a:t>11</a:t>
            </a:fld>
            <a:endParaRPr lang="en-US" sz="1200" dirty="0"/>
          </a:p>
        </p:txBody>
      </p:sp>
      <p:sp>
        <p:nvSpPr>
          <p:cNvPr id="5" name="Rectangle 1">
            <a:extLst>
              <a:ext uri="{FF2B5EF4-FFF2-40B4-BE49-F238E27FC236}">
                <a16:creationId xmlns:a16="http://schemas.microsoft.com/office/drawing/2014/main" id="{3ADD0E59-C17E-416D-B1E5-B447A43A5FBD}"/>
              </a:ext>
            </a:extLst>
          </p:cNvPr>
          <p:cNvSpPr>
            <a:spLocks noChangeArrowheads="1"/>
          </p:cNvSpPr>
          <p:nvPr/>
        </p:nvSpPr>
        <p:spPr bwMode="auto">
          <a:xfrm>
            <a:off x="4412117" y="244773"/>
            <a:ext cx="138564"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buClrTx/>
            </a:pPr>
            <a:br>
              <a:rPr lang="en-US" altLang="en-US" sz="1350">
                <a:solidFill>
                  <a:schemeClr val="tx1"/>
                </a:solidFill>
                <a:latin typeface="Arial" panose="020B0604020202020204" pitchFamily="34" charset="0"/>
              </a:rPr>
            </a:br>
            <a:endParaRPr lang="en-US" altLang="en-US" sz="1350">
              <a:solidFill>
                <a:schemeClr val="tx1"/>
              </a:solidFill>
              <a:latin typeface="Arial" panose="020B0604020202020204" pitchFamily="34" charset="0"/>
            </a:endParaRPr>
          </a:p>
        </p:txBody>
      </p:sp>
      <p:graphicFrame>
        <p:nvGraphicFramePr>
          <p:cNvPr id="8" name="Table 7">
            <a:extLst>
              <a:ext uri="{FF2B5EF4-FFF2-40B4-BE49-F238E27FC236}">
                <a16:creationId xmlns:a16="http://schemas.microsoft.com/office/drawing/2014/main" id="{D27B50C3-C59D-4FDD-9B5A-9F5E540E0706}"/>
              </a:ext>
            </a:extLst>
          </p:cNvPr>
          <p:cNvGraphicFramePr>
            <a:graphicFrameLocks noGrp="1"/>
          </p:cNvGraphicFramePr>
          <p:nvPr>
            <p:extLst>
              <p:ext uri="{D42A27DB-BD31-4B8C-83A1-F6EECF244321}">
                <p14:modId xmlns:p14="http://schemas.microsoft.com/office/powerpoint/2010/main" val="124092088"/>
              </p:ext>
            </p:extLst>
          </p:nvPr>
        </p:nvGraphicFramePr>
        <p:xfrm>
          <a:off x="457198" y="1243802"/>
          <a:ext cx="4149437" cy="2966959"/>
        </p:xfrm>
        <a:graphic>
          <a:graphicData uri="http://schemas.openxmlformats.org/drawingml/2006/table">
            <a:tbl>
              <a:tblPr firstRow="1" firstCol="1" bandRow="1"/>
              <a:tblGrid>
                <a:gridCol w="4149437">
                  <a:extLst>
                    <a:ext uri="{9D8B030D-6E8A-4147-A177-3AD203B41FA5}">
                      <a16:colId xmlns:a16="http://schemas.microsoft.com/office/drawing/2014/main" val="567220463"/>
                    </a:ext>
                  </a:extLst>
                </a:gridCol>
              </a:tblGrid>
              <a:tr h="240163">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100" b="1" i="0" u="none" strike="noStrike" cap="none" dirty="0">
                          <a:solidFill>
                            <a:schemeClr val="tx1"/>
                          </a:solidFill>
                          <a:effectLst/>
                          <a:latin typeface="+mn-lt"/>
                          <a:ea typeface="Cambria" panose="02040503050406030204" pitchFamily="18" charset="0"/>
                          <a:cs typeface="Times New Roman" panose="02020603050405020304" pitchFamily="18" charset="0"/>
                          <a:sym typeface="Arial"/>
                        </a:rPr>
                        <a:t>Examples of Metrics</a:t>
                      </a:r>
                    </a:p>
                  </a:txBody>
                  <a:tcPr>
                    <a:solidFill>
                      <a:srgbClr val="CCCCCC"/>
                    </a:solidFill>
                  </a:tcPr>
                </a:tc>
                <a:extLst>
                  <a:ext uri="{0D108BD9-81ED-4DB2-BD59-A6C34878D82A}">
                    <a16:rowId xmlns:a16="http://schemas.microsoft.com/office/drawing/2014/main" val="3742792907"/>
                  </a:ext>
                </a:extLst>
              </a:tr>
              <a:tr h="360661">
                <a:tc>
                  <a:txBody>
                    <a:bodyPr/>
                    <a:lstStyle/>
                    <a:p>
                      <a:pPr marL="0" marR="36830">
                        <a:lnSpc>
                          <a:spcPct val="114000"/>
                        </a:lnSpc>
                        <a:spcBef>
                          <a:spcPts val="0"/>
                        </a:spcBef>
                        <a:spcAft>
                          <a:spcPts val="0"/>
                        </a:spcAft>
                      </a:pPr>
                      <a:r>
                        <a:rPr kumimoji="0" lang="en-US" sz="1050" b="0" i="0" u="none" strike="noStrike" kern="1200" dirty="0">
                          <a:solidFill>
                            <a:srgbClr val="000000"/>
                          </a:solidFill>
                          <a:effectLst/>
                          <a:latin typeface="+mn-lt"/>
                          <a:ea typeface="+mn-ea"/>
                          <a:cs typeface="+mn-cs"/>
                        </a:rPr>
                        <a:t>Critical facility asset damage from resilience events</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680047506"/>
                  </a:ext>
                </a:extLst>
              </a:tr>
              <a:tr h="337908">
                <a:tc>
                  <a:txBody>
                    <a:bodyPr/>
                    <a:lstStyle/>
                    <a:p>
                      <a:pPr marL="0" marR="36830">
                        <a:lnSpc>
                          <a:spcPct val="114000"/>
                        </a:lnSpc>
                        <a:spcBef>
                          <a:spcPts val="0"/>
                        </a:spcBef>
                        <a:spcAft>
                          <a:spcPts val="0"/>
                        </a:spcAft>
                      </a:pPr>
                      <a:r>
                        <a:rPr kumimoji="0" lang="en-US" sz="1050" b="0" i="0" u="none" strike="noStrike" kern="1200" dirty="0">
                          <a:solidFill>
                            <a:srgbClr val="000000"/>
                          </a:solidFill>
                          <a:effectLst/>
                          <a:latin typeface="+mn-lt"/>
                          <a:ea typeface="+mn-ea"/>
                          <a:cs typeface="+mn-cs"/>
                        </a:rPr>
                        <a:t>Number of pole failures</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412015996"/>
                  </a:ext>
                </a:extLst>
              </a:tr>
              <a:tr h="337908">
                <a:tc>
                  <a:txBody>
                    <a:bodyPr/>
                    <a:lstStyle/>
                    <a:p>
                      <a:pPr marL="0" marR="36830">
                        <a:lnSpc>
                          <a:spcPct val="114000"/>
                        </a:lnSpc>
                        <a:spcBef>
                          <a:spcPts val="0"/>
                        </a:spcBef>
                        <a:spcAft>
                          <a:spcPts val="0"/>
                        </a:spcAft>
                      </a:pPr>
                      <a:r>
                        <a:rPr kumimoji="0" lang="en-US" sz="1050" b="0" i="0" u="none" strike="noStrike" kern="1200" dirty="0">
                          <a:solidFill>
                            <a:srgbClr val="000000"/>
                          </a:solidFill>
                          <a:effectLst/>
                          <a:latin typeface="+mn-lt"/>
                          <a:ea typeface="+mn-ea"/>
                          <a:cs typeface="+mn-cs"/>
                        </a:rPr>
                        <a:t>Hours line loading exceeded normal rating</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742251224"/>
                  </a:ext>
                </a:extLst>
              </a:tr>
              <a:tr h="333237">
                <a:tc>
                  <a:txBody>
                    <a:bodyPr/>
                    <a:lstStyle/>
                    <a:p>
                      <a:pPr marL="0" marR="36830">
                        <a:lnSpc>
                          <a:spcPct val="114000"/>
                        </a:lnSpc>
                        <a:spcBef>
                          <a:spcPts val="0"/>
                        </a:spcBef>
                        <a:spcAft>
                          <a:spcPts val="0"/>
                        </a:spcAft>
                      </a:pPr>
                      <a:r>
                        <a:rPr kumimoji="0" lang="en-US" sz="1050" b="0" i="0" u="none" strike="noStrike" kern="1200" dirty="0">
                          <a:solidFill>
                            <a:srgbClr val="000000"/>
                          </a:solidFill>
                          <a:effectLst/>
                          <a:latin typeface="+mn-lt"/>
                          <a:ea typeface="+mn-ea"/>
                          <a:cs typeface="+mn-cs"/>
                        </a:rPr>
                        <a:t>Conductor performance during major events</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095364822"/>
                  </a:ext>
                </a:extLst>
              </a:tr>
              <a:tr h="333237">
                <a:tc>
                  <a:txBody>
                    <a:bodyPr/>
                    <a:lstStyle/>
                    <a:p>
                      <a:pPr marL="0" marR="36830">
                        <a:lnSpc>
                          <a:spcPct val="114000"/>
                        </a:lnSpc>
                        <a:spcBef>
                          <a:spcPts val="0"/>
                        </a:spcBef>
                        <a:spcAft>
                          <a:spcPts val="0"/>
                        </a:spcAft>
                      </a:pPr>
                      <a:r>
                        <a:rPr kumimoji="0" lang="en-US" sz="1050" b="0" i="0" u="none" strike="noStrike" kern="1200" dirty="0">
                          <a:solidFill>
                            <a:srgbClr val="000000"/>
                          </a:solidFill>
                          <a:effectLst/>
                          <a:latin typeface="+mn-lt"/>
                          <a:ea typeface="+mn-ea"/>
                          <a:cs typeface="+mn-cs"/>
                        </a:rPr>
                        <a:t>Number of overloaded pieces of equipment resulting from an event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873929425"/>
                  </a:ext>
                </a:extLst>
              </a:tr>
              <a:tr h="340931">
                <a:tc>
                  <a:txBody>
                    <a:bodyPr/>
                    <a:lstStyle/>
                    <a:p>
                      <a:pPr marL="0" marR="36830">
                        <a:lnSpc>
                          <a:spcPct val="114000"/>
                        </a:lnSpc>
                        <a:spcBef>
                          <a:spcPts val="0"/>
                        </a:spcBef>
                        <a:spcAft>
                          <a:spcPts val="0"/>
                        </a:spcAft>
                      </a:pPr>
                      <a:r>
                        <a:rPr kumimoji="0" lang="en-US" sz="1050" b="0" i="0" u="none" strike="noStrike" kern="1200" dirty="0">
                          <a:solidFill>
                            <a:srgbClr val="000000"/>
                          </a:solidFill>
                          <a:effectLst/>
                          <a:latin typeface="+mn-lt"/>
                          <a:ea typeface="+mn-ea"/>
                          <a:cs typeface="+mn-cs"/>
                        </a:rPr>
                        <a:t>Total overhead equipment failures in wildfire risk tiers</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984863737"/>
                  </a:ext>
                </a:extLst>
              </a:tr>
              <a:tr h="355338">
                <a:tc>
                  <a:txBody>
                    <a:bodyPr/>
                    <a:lstStyle/>
                    <a:p>
                      <a:pPr marL="0" marR="36830">
                        <a:lnSpc>
                          <a:spcPct val="114000"/>
                        </a:lnSpc>
                        <a:spcBef>
                          <a:spcPts val="0"/>
                        </a:spcBef>
                        <a:spcAft>
                          <a:spcPts val="0"/>
                        </a:spcAft>
                      </a:pPr>
                      <a:r>
                        <a:rPr kumimoji="0" lang="en-US" sz="1050" b="0" i="0" u="none" strike="noStrike" kern="1200" dirty="0">
                          <a:solidFill>
                            <a:srgbClr val="000000"/>
                          </a:solidFill>
                          <a:effectLst/>
                          <a:latin typeface="+mn-lt"/>
                          <a:ea typeface="+mn-ea"/>
                          <a:cs typeface="+mn-cs"/>
                        </a:rPr>
                        <a:t>Ignition events (wildfire)</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181959846"/>
                  </a:ext>
                </a:extLst>
              </a:tr>
              <a:tr h="308659">
                <a:tc>
                  <a:txBody>
                    <a:bodyPr/>
                    <a:lstStyle/>
                    <a:p>
                      <a:r>
                        <a:rPr kumimoji="0" lang="en-US" sz="1050" b="0" i="0" u="none" strike="noStrike" kern="1200" dirty="0">
                          <a:solidFill>
                            <a:srgbClr val="000000"/>
                          </a:solidFill>
                          <a:effectLst/>
                          <a:latin typeface="+mn-lt"/>
                          <a:ea typeface="+mn-ea"/>
                          <a:cs typeface="+mn-cs"/>
                        </a:rPr>
                        <a:t>Pole replacements after major events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897771336"/>
                  </a:ext>
                </a:extLst>
              </a:tr>
            </a:tbl>
          </a:graphicData>
        </a:graphic>
      </p:graphicFrame>
      <p:pic>
        <p:nvPicPr>
          <p:cNvPr id="4" name="Picture 3">
            <a:extLst>
              <a:ext uri="{FF2B5EF4-FFF2-40B4-BE49-F238E27FC236}">
                <a16:creationId xmlns:a16="http://schemas.microsoft.com/office/drawing/2014/main" id="{C7EEC10D-7C83-48D9-8FE3-D1876935F0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8378" y="1565564"/>
            <a:ext cx="3563361" cy="2372590"/>
          </a:xfrm>
          <a:prstGeom prst="rect">
            <a:avLst/>
          </a:prstGeom>
        </p:spPr>
      </p:pic>
    </p:spTree>
    <p:extLst>
      <p:ext uri="{BB962C8B-B14F-4D97-AF65-F5344CB8AC3E}">
        <p14:creationId xmlns:p14="http://schemas.microsoft.com/office/powerpoint/2010/main" val="3676722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2C7F1-DEF9-40A4-B81D-990B4033CC04}"/>
              </a:ext>
            </a:extLst>
          </p:cNvPr>
          <p:cNvSpPr>
            <a:spLocks noGrp="1"/>
          </p:cNvSpPr>
          <p:nvPr>
            <p:ph type="title"/>
          </p:nvPr>
        </p:nvSpPr>
        <p:spPr>
          <a:xfrm>
            <a:off x="358726" y="479137"/>
            <a:ext cx="8229600" cy="346249"/>
          </a:xfrm>
        </p:spPr>
        <p:txBody>
          <a:bodyPr/>
          <a:lstStyle/>
          <a:p>
            <a:r>
              <a:rPr lang="en-US" sz="3200" dirty="0">
                <a:cs typeface="Calibri Light"/>
              </a:rPr>
              <a:t>Response and restoration - Examples</a:t>
            </a:r>
            <a:endParaRPr lang="en-US" sz="3200" dirty="0"/>
          </a:p>
        </p:txBody>
      </p:sp>
      <p:sp>
        <p:nvSpPr>
          <p:cNvPr id="6" name="Slide Number Placeholder 5">
            <a:extLst>
              <a:ext uri="{FF2B5EF4-FFF2-40B4-BE49-F238E27FC236}">
                <a16:creationId xmlns:a16="http://schemas.microsoft.com/office/drawing/2014/main" id="{22001A2A-D469-42CE-88D5-8D7E8C63EC29}"/>
              </a:ext>
            </a:extLst>
          </p:cNvPr>
          <p:cNvSpPr>
            <a:spLocks noGrp="1"/>
          </p:cNvSpPr>
          <p:nvPr>
            <p:ph type="sldNum" sz="quarter" idx="12"/>
          </p:nvPr>
        </p:nvSpPr>
        <p:spPr>
          <a:xfrm>
            <a:off x="0" y="4860850"/>
            <a:ext cx="2058030" cy="274194"/>
          </a:xfrm>
          <a:prstGeom prst="rect">
            <a:avLst/>
          </a:prstGeom>
        </p:spPr>
        <p:txBody>
          <a:bodyPr spcFirstLastPara="1" vert="horz" wrap="square" lIns="68580" tIns="34290" rIns="68580" bIns="34290" rtlCol="0" anchor="ctr" anchorCtr="0">
            <a:noAutofit/>
          </a:bodyPr>
          <a:lstStyle>
            <a:lvl1pPr algn="r">
              <a:defRPr sz="1050">
                <a:solidFill>
                  <a:schemeClr val="accent1"/>
                </a:solidFill>
              </a:defRPr>
            </a:lvl1pPr>
          </a:lstStyle>
          <a:p>
            <a:pPr algn="l"/>
            <a:fld id="{15A21E40-5952-F140-9137-C8EC23061486}" type="slidenum">
              <a:rPr lang="en-US" sz="1200">
                <a:latin typeface="+mn-lt"/>
              </a:rPr>
              <a:pPr algn="l"/>
              <a:t>12</a:t>
            </a:fld>
            <a:endParaRPr lang="en-US" sz="1200" dirty="0">
              <a:latin typeface="+mn-lt"/>
            </a:endParaRPr>
          </a:p>
        </p:txBody>
      </p:sp>
      <p:graphicFrame>
        <p:nvGraphicFramePr>
          <p:cNvPr id="8" name="Table 7">
            <a:extLst>
              <a:ext uri="{FF2B5EF4-FFF2-40B4-BE49-F238E27FC236}">
                <a16:creationId xmlns:a16="http://schemas.microsoft.com/office/drawing/2014/main" id="{D27B50C3-C59D-4FDD-9B5A-9F5E540E0706}"/>
              </a:ext>
            </a:extLst>
          </p:cNvPr>
          <p:cNvGraphicFramePr>
            <a:graphicFrameLocks noGrp="1"/>
          </p:cNvGraphicFramePr>
          <p:nvPr>
            <p:extLst>
              <p:ext uri="{D42A27DB-BD31-4B8C-83A1-F6EECF244321}">
                <p14:modId xmlns:p14="http://schemas.microsoft.com/office/powerpoint/2010/main" val="116281504"/>
              </p:ext>
            </p:extLst>
          </p:nvPr>
        </p:nvGraphicFramePr>
        <p:xfrm>
          <a:off x="358726" y="874649"/>
          <a:ext cx="5313527" cy="3833414"/>
        </p:xfrm>
        <a:graphic>
          <a:graphicData uri="http://schemas.openxmlformats.org/drawingml/2006/table">
            <a:tbl>
              <a:tblPr firstRow="1" firstCol="1" bandRow="1"/>
              <a:tblGrid>
                <a:gridCol w="2492553">
                  <a:extLst>
                    <a:ext uri="{9D8B030D-6E8A-4147-A177-3AD203B41FA5}">
                      <a16:colId xmlns:a16="http://schemas.microsoft.com/office/drawing/2014/main" val="567220463"/>
                    </a:ext>
                  </a:extLst>
                </a:gridCol>
                <a:gridCol w="2820974">
                  <a:extLst>
                    <a:ext uri="{9D8B030D-6E8A-4147-A177-3AD203B41FA5}">
                      <a16:colId xmlns:a16="http://schemas.microsoft.com/office/drawing/2014/main" val="2354755755"/>
                    </a:ext>
                  </a:extLst>
                </a:gridCol>
              </a:tblGrid>
              <a:tr h="276772">
                <a:tc>
                  <a:txBody>
                    <a:bodyPr/>
                    <a:lstStyle/>
                    <a:p>
                      <a:pPr algn="ctr" rtl="0" fontAlgn="ctr"/>
                      <a:r>
                        <a:rPr lang="en-US" sz="1000" b="1" i="0" u="none" strike="noStrike" dirty="0">
                          <a:solidFill>
                            <a:schemeClr val="tx1"/>
                          </a:solidFill>
                          <a:effectLst/>
                          <a:latin typeface="+mn-lt"/>
                        </a:rPr>
                        <a:t>Metric</a:t>
                      </a:r>
                    </a:p>
                  </a:txBody>
                  <a:tcPr anchor="ctr">
                    <a:solidFill>
                      <a:srgbClr val="CCCCCC"/>
                    </a:solidFill>
                  </a:tcPr>
                </a:tc>
                <a:tc>
                  <a:txBody>
                    <a:bodyPr/>
                    <a:lstStyle/>
                    <a:p>
                      <a:pPr algn="ctr" rtl="0" fontAlgn="ctr"/>
                      <a:r>
                        <a:rPr lang="en-US" sz="1000" b="1" i="0" u="none" strike="noStrike" dirty="0">
                          <a:solidFill>
                            <a:schemeClr val="tx1"/>
                          </a:solidFill>
                          <a:effectLst/>
                          <a:latin typeface="+mn-lt"/>
                        </a:rPr>
                        <a:t>Description</a:t>
                      </a:r>
                    </a:p>
                  </a:txBody>
                  <a:tcPr marL="2807" marR="2807" marT="2807"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CC"/>
                    </a:solidFill>
                  </a:tcPr>
                </a:tc>
                <a:extLst>
                  <a:ext uri="{0D108BD9-81ED-4DB2-BD59-A6C34878D82A}">
                    <a16:rowId xmlns:a16="http://schemas.microsoft.com/office/drawing/2014/main" val="3742792907"/>
                  </a:ext>
                </a:extLst>
              </a:tr>
              <a:tr h="487549">
                <a:tc>
                  <a:txBody>
                    <a:bodyPr/>
                    <a:lstStyle/>
                    <a:p>
                      <a:pPr marL="0" marR="36830">
                        <a:lnSpc>
                          <a:spcPct val="114000"/>
                        </a:lnSpc>
                        <a:spcBef>
                          <a:spcPts val="0"/>
                        </a:spcBef>
                        <a:spcAft>
                          <a:spcPts val="0"/>
                        </a:spcAft>
                      </a:pPr>
                      <a:r>
                        <a:rPr lang="en-US" sz="1000" dirty="0">
                          <a:solidFill>
                            <a:srgbClr val="000000"/>
                          </a:solidFill>
                          <a:effectLst/>
                          <a:latin typeface="+mn-lt"/>
                          <a:ea typeface="Cambria" panose="02040503050406030204" pitchFamily="18" charset="0"/>
                          <a:cs typeface="Times New Roman" panose="02020603050405020304" pitchFamily="18" charset="0"/>
                        </a:rPr>
                        <a:t>Time to restore X% of customers (CR-X) </a:t>
                      </a:r>
                      <a:endParaRPr lang="en-US" sz="1000" dirty="0">
                        <a:effectLst/>
                        <a:latin typeface="+mn-lt"/>
                        <a:ea typeface="Cambria" panose="02040503050406030204" pitchFamily="18"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FFFFF"/>
                    </a:solidFill>
                  </a:tcPr>
                </a:tc>
                <a:tc>
                  <a:txBody>
                    <a:bodyPr/>
                    <a:lstStyle/>
                    <a:p>
                      <a:pPr marL="58738" marR="36830" indent="0">
                        <a:lnSpc>
                          <a:spcPct val="114000"/>
                        </a:lnSpc>
                        <a:spcBef>
                          <a:spcPts val="0"/>
                        </a:spcBef>
                        <a:spcAft>
                          <a:spcPts val="0"/>
                        </a:spcAft>
                      </a:pPr>
                      <a:r>
                        <a:rPr lang="en-US" sz="1000" dirty="0">
                          <a:effectLst/>
                          <a:latin typeface="+mn-lt"/>
                          <a:ea typeface="Cambria" panose="02040503050406030204" pitchFamily="18" charset="0"/>
                          <a:cs typeface="Times New Roman" panose="02020603050405020304" pitchFamily="18" charset="0"/>
                        </a:rPr>
                        <a:t>Hours from onset time to </a:t>
                      </a:r>
                      <a:r>
                        <a:rPr lang="en-US" sz="1000" dirty="0">
                          <a:solidFill>
                            <a:srgbClr val="000000"/>
                          </a:solidFill>
                          <a:effectLst/>
                          <a:latin typeface="+mn-lt"/>
                          <a:ea typeface="Cambria" panose="02040503050406030204" pitchFamily="18" charset="0"/>
                          <a:cs typeface="Times New Roman" panose="02020603050405020304" pitchFamily="18" charset="0"/>
                        </a:rPr>
                        <a:t>restore X% of customers impacted (usually 50%, 90%, or 100%)</a:t>
                      </a:r>
                      <a:endParaRPr lang="en-US" sz="1000" dirty="0">
                        <a:effectLst/>
                        <a:latin typeface="+mn-lt"/>
                        <a:ea typeface="Cambria" panose="02040503050406030204" pitchFamily="18" charset="0"/>
                        <a:cs typeface="Times New Roman" panose="02020603050405020304" pitchFamily="18"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28605137"/>
                  </a:ext>
                </a:extLst>
              </a:tr>
              <a:tr h="676443">
                <a:tc>
                  <a:txBody>
                    <a:bodyPr/>
                    <a:lstStyle/>
                    <a:p>
                      <a:pPr marL="0" marR="36830">
                        <a:lnSpc>
                          <a:spcPct val="114000"/>
                        </a:lnSpc>
                        <a:spcBef>
                          <a:spcPts val="0"/>
                        </a:spcBef>
                        <a:spcAft>
                          <a:spcPts val="0"/>
                        </a:spcAft>
                      </a:pPr>
                      <a:r>
                        <a:rPr lang="en-US" sz="1000" dirty="0">
                          <a:solidFill>
                            <a:srgbClr val="000000"/>
                          </a:solidFill>
                          <a:effectLst/>
                          <a:latin typeface="+mn-lt"/>
                          <a:ea typeface="Cambria" panose="02040503050406030204" pitchFamily="18" charset="0"/>
                          <a:cs typeface="Times New Roman" panose="02020603050405020304" pitchFamily="18" charset="0"/>
                        </a:rPr>
                        <a:t>Time to restore from peak customers interrupted to 95% restoration (National Grid)</a:t>
                      </a:r>
                      <a:endParaRPr lang="en-US" sz="1000" dirty="0">
                        <a:effectLst/>
                        <a:latin typeface="+mn-lt"/>
                        <a:ea typeface="Cambria" panose="02040503050406030204" pitchFamily="18"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58738" marR="36830" indent="0">
                        <a:lnSpc>
                          <a:spcPct val="114000"/>
                        </a:lnSpc>
                        <a:spcBef>
                          <a:spcPts val="0"/>
                        </a:spcBef>
                        <a:spcAft>
                          <a:spcPts val="0"/>
                        </a:spcAft>
                      </a:pPr>
                      <a:r>
                        <a:rPr lang="en-US" sz="1000" dirty="0">
                          <a:solidFill>
                            <a:srgbClr val="000000"/>
                          </a:solidFill>
                          <a:effectLst/>
                          <a:latin typeface="+mn-lt"/>
                          <a:ea typeface="Cambria" panose="02040503050406030204" pitchFamily="18" charset="0"/>
                          <a:cs typeface="Times New Roman" panose="02020603050405020304" pitchFamily="18" charset="0"/>
                        </a:rPr>
                        <a:t>For a major storm, the time it takes to restore from peak customers interrupted to 95% restoration</a:t>
                      </a:r>
                      <a:endParaRPr lang="en-US" sz="1000" dirty="0">
                        <a:effectLst/>
                        <a:latin typeface="+mn-lt"/>
                        <a:ea typeface="Cambria" panose="02040503050406030204" pitchFamily="18" charset="0"/>
                        <a:cs typeface="Times New Roman" panose="02020603050405020304" pitchFamily="18"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0149689"/>
                  </a:ext>
                </a:extLst>
              </a:tr>
              <a:tr h="676443">
                <a:tc>
                  <a:txBody>
                    <a:bodyPr/>
                    <a:lstStyle/>
                    <a:p>
                      <a:pPr marL="0" marR="36830">
                        <a:lnSpc>
                          <a:spcPct val="114000"/>
                        </a:lnSpc>
                        <a:spcBef>
                          <a:spcPts val="0"/>
                        </a:spcBef>
                        <a:spcAft>
                          <a:spcPts val="0"/>
                        </a:spcAft>
                      </a:pPr>
                      <a:r>
                        <a:rPr lang="en-US" sz="1000" dirty="0">
                          <a:solidFill>
                            <a:srgbClr val="000000"/>
                          </a:solidFill>
                          <a:effectLst/>
                          <a:latin typeface="+mn-lt"/>
                          <a:ea typeface="Cambria" panose="02040503050406030204" pitchFamily="18" charset="0"/>
                          <a:cs typeface="Times New Roman" panose="02020603050405020304" pitchFamily="18" charset="0"/>
                        </a:rPr>
                        <a:t>Percent of customers restored within X hours of a major storm</a:t>
                      </a:r>
                      <a:endParaRPr lang="en-US" sz="1000" dirty="0">
                        <a:effectLst/>
                        <a:latin typeface="+mn-lt"/>
                        <a:ea typeface="Cambria" panose="02040503050406030204" pitchFamily="18"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58738" marR="36830" indent="0">
                        <a:lnSpc>
                          <a:spcPct val="114000"/>
                        </a:lnSpc>
                        <a:spcBef>
                          <a:spcPts val="0"/>
                        </a:spcBef>
                        <a:spcAft>
                          <a:spcPts val="0"/>
                        </a:spcAft>
                      </a:pPr>
                      <a:r>
                        <a:rPr lang="en-US" sz="1000" dirty="0">
                          <a:solidFill>
                            <a:srgbClr val="000000"/>
                          </a:solidFill>
                          <a:effectLst/>
                          <a:latin typeface="+mn-lt"/>
                          <a:ea typeface="Cambria" panose="02040503050406030204" pitchFamily="18" charset="0"/>
                          <a:cs typeface="Times New Roman" panose="02020603050405020304" pitchFamily="18" charset="0"/>
                        </a:rPr>
                        <a:t>Among customers impacted by a major storm (or other major event designation), the percent restored within X hours of interruption onset time</a:t>
                      </a:r>
                      <a:endParaRPr lang="en-US" sz="1000" dirty="0">
                        <a:effectLst/>
                        <a:latin typeface="+mn-lt"/>
                        <a:ea typeface="Cambria" panose="02040503050406030204" pitchFamily="18" charset="0"/>
                        <a:cs typeface="Times New Roman" panose="02020603050405020304" pitchFamily="18"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98088472"/>
                  </a:ext>
                </a:extLst>
              </a:tr>
              <a:tr h="487549">
                <a:tc>
                  <a:txBody>
                    <a:bodyPr/>
                    <a:lstStyle/>
                    <a:p>
                      <a:pPr marL="0" marR="36830" algn="l" rtl="0">
                        <a:lnSpc>
                          <a:spcPct val="114000"/>
                        </a:lnSpc>
                        <a:spcBef>
                          <a:spcPts val="0"/>
                        </a:spcBef>
                        <a:spcAft>
                          <a:spcPts val="0"/>
                        </a:spcAft>
                        <a:buClr>
                          <a:srgbClr val="000000"/>
                        </a:buClr>
                        <a:buFont typeface="Arial"/>
                      </a:pPr>
                      <a:r>
                        <a:rPr lang="en-US" sz="1000" b="0" i="0" u="none" strike="noStrike" cap="none" dirty="0">
                          <a:solidFill>
                            <a:srgbClr val="000000"/>
                          </a:solidFill>
                          <a:effectLst/>
                          <a:latin typeface="+mn-lt"/>
                          <a:ea typeface="Cambria" panose="02040503050406030204" pitchFamily="18" charset="0"/>
                          <a:cs typeface="Times New Roman" panose="02020603050405020304" pitchFamily="18" charset="0"/>
                          <a:sym typeface="Arial"/>
                        </a:rPr>
                        <a:t>Average time to respond to safety and critical infrastructure needs</a:t>
                      </a:r>
                    </a:p>
                  </a:txBody>
                  <a:tcPr marL="47695" marR="47695" marT="14242" marB="142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58738" marR="36830" indent="0" algn="l" rtl="0">
                        <a:lnSpc>
                          <a:spcPct val="114000"/>
                        </a:lnSpc>
                        <a:spcBef>
                          <a:spcPts val="0"/>
                        </a:spcBef>
                        <a:spcAft>
                          <a:spcPts val="0"/>
                        </a:spcAft>
                        <a:buClr>
                          <a:srgbClr val="000000"/>
                        </a:buClr>
                        <a:buFont typeface="Arial"/>
                      </a:pPr>
                      <a:r>
                        <a:rPr lang="en-US" sz="1000" b="0" i="0" u="none" strike="noStrike" cap="none" dirty="0">
                          <a:solidFill>
                            <a:srgbClr val="000000"/>
                          </a:solidFill>
                          <a:effectLst/>
                          <a:latin typeface="+mn-lt"/>
                          <a:ea typeface="Cambria" panose="02040503050406030204" pitchFamily="18" charset="0"/>
                          <a:cs typeface="Times New Roman" panose="02020603050405020304" pitchFamily="18" charset="0"/>
                          <a:sym typeface="Arial"/>
                        </a:rPr>
                        <a:t>Minutes elapsed from the time the issue is reported to when the utility resolves it</a:t>
                      </a:r>
                    </a:p>
                  </a:txBody>
                  <a:tcPr marL="47695" marR="47695" marT="14242" marB="142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84730600"/>
                  </a:ext>
                </a:extLst>
              </a:tr>
              <a:tr h="487549">
                <a:tc>
                  <a:txBody>
                    <a:bodyPr/>
                    <a:lstStyle/>
                    <a:p>
                      <a:pPr marL="0" marR="36830" algn="l" rtl="0">
                        <a:lnSpc>
                          <a:spcPct val="114000"/>
                        </a:lnSpc>
                        <a:spcBef>
                          <a:spcPts val="0"/>
                        </a:spcBef>
                        <a:spcAft>
                          <a:spcPts val="0"/>
                        </a:spcAft>
                        <a:buClr>
                          <a:srgbClr val="000000"/>
                        </a:buClr>
                        <a:buFont typeface="Arial"/>
                      </a:pPr>
                      <a:r>
                        <a:rPr lang="en-US" sz="1000" b="0" i="0" u="none" strike="noStrike" cap="none" dirty="0">
                          <a:solidFill>
                            <a:srgbClr val="000000"/>
                          </a:solidFill>
                          <a:effectLst/>
                          <a:latin typeface="+mn-lt"/>
                          <a:ea typeface="Cambria" panose="02040503050406030204" pitchFamily="18" charset="0"/>
                          <a:cs typeface="Times New Roman" panose="02020603050405020304" pitchFamily="18" charset="0"/>
                          <a:sym typeface="Arial"/>
                        </a:rPr>
                        <a:t>Number of critical assets without power for more than N hours</a:t>
                      </a:r>
                    </a:p>
                  </a:txBody>
                  <a:tcPr marL="47695" marR="47695" marT="14242" marB="142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58738" marR="36830" indent="0" algn="l" rtl="0">
                        <a:lnSpc>
                          <a:spcPct val="114000"/>
                        </a:lnSpc>
                        <a:spcBef>
                          <a:spcPts val="0"/>
                        </a:spcBef>
                        <a:spcAft>
                          <a:spcPts val="0"/>
                        </a:spcAft>
                        <a:buClr>
                          <a:srgbClr val="000000"/>
                        </a:buClr>
                        <a:buFont typeface="Arial"/>
                      </a:pPr>
                      <a:r>
                        <a:rPr lang="en-US" sz="1000" b="0" i="0" u="none" strike="noStrike" cap="none" dirty="0">
                          <a:solidFill>
                            <a:srgbClr val="000000"/>
                          </a:solidFill>
                          <a:effectLst/>
                          <a:latin typeface="+mn-lt"/>
                          <a:ea typeface="Cambria" panose="02040503050406030204" pitchFamily="18" charset="0"/>
                          <a:cs typeface="Times New Roman" panose="02020603050405020304" pitchFamily="18" charset="0"/>
                          <a:sym typeface="Arial"/>
                        </a:rPr>
                        <a:t>Number of critical assets without power for longer than a chosen time threshold (from one to 24 hours)</a:t>
                      </a:r>
                    </a:p>
                  </a:txBody>
                  <a:tcPr marL="47695" marR="47695" marT="14242" marB="142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89427089"/>
                  </a:ext>
                </a:extLst>
              </a:tr>
              <a:tr h="487549">
                <a:tc>
                  <a:txBody>
                    <a:bodyPr/>
                    <a:lstStyle/>
                    <a:p>
                      <a:pPr marL="0" marR="36830" indent="0" algn="l" rtl="0" eaLnBrk="1" fontAlgn="ctr" latinLnBrk="0" hangingPunct="1">
                        <a:lnSpc>
                          <a:spcPct val="114000"/>
                        </a:lnSpc>
                        <a:spcBef>
                          <a:spcPts val="0"/>
                        </a:spcBef>
                        <a:spcAft>
                          <a:spcPts val="0"/>
                        </a:spcAft>
                      </a:pPr>
                      <a:r>
                        <a:rPr kumimoji="0" lang="en-US" sz="1000" kern="1200" dirty="0">
                          <a:solidFill>
                            <a:schemeClr val="tx1"/>
                          </a:solidFill>
                          <a:effectLst/>
                          <a:latin typeface="+mn-lt"/>
                          <a:ea typeface="Cambria" panose="02040503050406030204" pitchFamily="18" charset="0"/>
                          <a:cs typeface="Times New Roman" panose="02020603050405020304" pitchFamily="18" charset="0"/>
                        </a:rPr>
                        <a:t>IEEE Storm Resilience Metric (</a:t>
                      </a:r>
                      <a:r>
                        <a:rPr kumimoji="0" lang="en-US" sz="1000" kern="1200" dirty="0">
                          <a:solidFill>
                            <a:schemeClr val="tx1"/>
                          </a:solidFill>
                          <a:effectLst/>
                          <a:latin typeface="+mn-lt"/>
                          <a:ea typeface="Cambria" panose="02040503050406030204" pitchFamily="18" charset="0"/>
                          <a:cs typeface="Times New Roman" panose="02020603050405020304" pitchFamily="18" charset="0"/>
                          <a:hlinkClick r:id="rId3"/>
                        </a:rPr>
                        <a:t>IEEE, 2020</a:t>
                      </a:r>
                      <a:r>
                        <a:rPr kumimoji="0" lang="en-US" sz="1000" kern="1200" dirty="0">
                          <a:solidFill>
                            <a:schemeClr val="tx1"/>
                          </a:solidFill>
                          <a:effectLst/>
                          <a:latin typeface="+mn-lt"/>
                          <a:ea typeface="Cambria" panose="02040503050406030204" pitchFamily="18" charset="0"/>
                          <a:cs typeface="Times New Roman" panose="020206030504050203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58738" marR="36830" indent="0">
                        <a:lnSpc>
                          <a:spcPct val="114000"/>
                        </a:lnSpc>
                        <a:spcBef>
                          <a:spcPts val="0"/>
                        </a:spcBef>
                        <a:spcAft>
                          <a:spcPts val="0"/>
                        </a:spcAft>
                      </a:pPr>
                      <a:r>
                        <a:rPr lang="en-US" sz="1000" dirty="0">
                          <a:effectLst/>
                          <a:latin typeface="+mn-lt"/>
                          <a:ea typeface="Cambria" panose="02040503050406030204" pitchFamily="18" charset="0"/>
                          <a:cs typeface="Times New Roman" panose="02020603050405020304" pitchFamily="18" charset="0"/>
                        </a:rPr>
                        <a:t>Quantifies speed of recovery during first 12 hours of a storm from customers losing power</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92432362"/>
                  </a:ext>
                </a:extLst>
              </a:tr>
            </a:tbl>
          </a:graphicData>
        </a:graphic>
      </p:graphicFrame>
      <p:pic>
        <p:nvPicPr>
          <p:cNvPr id="5" name="Picture 4">
            <a:extLst>
              <a:ext uri="{FF2B5EF4-FFF2-40B4-BE49-F238E27FC236}">
                <a16:creationId xmlns:a16="http://schemas.microsoft.com/office/drawing/2014/main" id="{0A16F4DA-DBBB-4F99-BCCD-BDAADA72B7A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14871" y="1694563"/>
            <a:ext cx="2870403" cy="1915391"/>
          </a:xfrm>
          <a:prstGeom prst="rect">
            <a:avLst/>
          </a:prstGeom>
        </p:spPr>
      </p:pic>
    </p:spTree>
    <p:extLst>
      <p:ext uri="{BB962C8B-B14F-4D97-AF65-F5344CB8AC3E}">
        <p14:creationId xmlns:p14="http://schemas.microsoft.com/office/powerpoint/2010/main" val="1681862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2C7F1-DEF9-40A4-B81D-990B4033CC04}"/>
              </a:ext>
            </a:extLst>
          </p:cNvPr>
          <p:cNvSpPr>
            <a:spLocks noGrp="1"/>
          </p:cNvSpPr>
          <p:nvPr>
            <p:ph type="title"/>
          </p:nvPr>
        </p:nvSpPr>
        <p:spPr>
          <a:xfrm>
            <a:off x="379919" y="465191"/>
            <a:ext cx="8229600" cy="346249"/>
          </a:xfrm>
          <a:noFill/>
          <a:ln>
            <a:noFill/>
          </a:ln>
        </p:spPr>
        <p:txBody>
          <a:bodyPr spcFirstLastPara="1" wrap="square" lIns="60500" tIns="30250" rIns="60500" bIns="30250" anchor="b" anchorCtr="0">
            <a:noAutofit/>
          </a:bodyPr>
          <a:lstStyle/>
          <a:p>
            <a:r>
              <a:rPr lang="en-US" sz="3200" dirty="0">
                <a:solidFill>
                  <a:srgbClr val="2460AD"/>
                </a:solidFill>
                <a:latin typeface="Avenir"/>
                <a:cs typeface="Calibri Light"/>
              </a:rPr>
              <a:t>Monetary impact metrics - Examples</a:t>
            </a:r>
          </a:p>
        </p:txBody>
      </p:sp>
      <p:sp>
        <p:nvSpPr>
          <p:cNvPr id="6" name="Slide Number Placeholder 5">
            <a:extLst>
              <a:ext uri="{FF2B5EF4-FFF2-40B4-BE49-F238E27FC236}">
                <a16:creationId xmlns:a16="http://schemas.microsoft.com/office/drawing/2014/main" id="{22001A2A-D469-42CE-88D5-8D7E8C63EC29}"/>
              </a:ext>
            </a:extLst>
          </p:cNvPr>
          <p:cNvSpPr>
            <a:spLocks noGrp="1"/>
          </p:cNvSpPr>
          <p:nvPr>
            <p:ph type="sldNum" sz="quarter" idx="11"/>
          </p:nvPr>
        </p:nvSpPr>
        <p:spPr>
          <a:prstGeom prst="rect">
            <a:avLst/>
          </a:prstGeom>
        </p:spPr>
        <p:txBody>
          <a:bodyPr spcFirstLastPara="1" vert="horz" wrap="square" lIns="68580" tIns="34290" rIns="68580" bIns="34290" rtlCol="0" anchor="ctr" anchorCtr="0">
            <a:noAutofit/>
          </a:bodyPr>
          <a:lstStyle>
            <a:lvl1pPr algn="r">
              <a:defRPr sz="1050">
                <a:solidFill>
                  <a:schemeClr val="accent1"/>
                </a:solidFill>
              </a:defRPr>
            </a:lvl1pPr>
          </a:lstStyle>
          <a:p>
            <a:pPr algn="l"/>
            <a:fld id="{15A21E40-5952-F140-9137-C8EC23061486}" type="slidenum">
              <a:rPr lang="en-US" sz="1200">
                <a:latin typeface="+mn-lt"/>
              </a:rPr>
              <a:pPr algn="l"/>
              <a:t>13</a:t>
            </a:fld>
            <a:endParaRPr lang="en-US" sz="1200" dirty="0">
              <a:latin typeface="+mn-lt"/>
            </a:endParaRPr>
          </a:p>
        </p:txBody>
      </p:sp>
      <p:sp>
        <p:nvSpPr>
          <p:cNvPr id="5" name="Rectangle 1">
            <a:extLst>
              <a:ext uri="{FF2B5EF4-FFF2-40B4-BE49-F238E27FC236}">
                <a16:creationId xmlns:a16="http://schemas.microsoft.com/office/drawing/2014/main" id="{3ADD0E59-C17E-416D-B1E5-B447A43A5FBD}"/>
              </a:ext>
            </a:extLst>
          </p:cNvPr>
          <p:cNvSpPr>
            <a:spLocks noChangeArrowheads="1"/>
          </p:cNvSpPr>
          <p:nvPr/>
        </p:nvSpPr>
        <p:spPr bwMode="auto">
          <a:xfrm>
            <a:off x="4412117" y="244773"/>
            <a:ext cx="138564"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buClrTx/>
            </a:pPr>
            <a:br>
              <a:rPr lang="en-US" altLang="en-US" sz="1350">
                <a:solidFill>
                  <a:schemeClr val="tx1"/>
                </a:solidFill>
                <a:latin typeface="Arial" panose="020B0604020202020204" pitchFamily="34" charset="0"/>
              </a:rPr>
            </a:br>
            <a:endParaRPr lang="en-US" altLang="en-US" sz="1350">
              <a:solidFill>
                <a:schemeClr val="tx1"/>
              </a:solidFill>
              <a:latin typeface="Arial" panose="020B0604020202020204" pitchFamily="34" charset="0"/>
            </a:endParaRPr>
          </a:p>
        </p:txBody>
      </p:sp>
      <p:graphicFrame>
        <p:nvGraphicFramePr>
          <p:cNvPr id="8" name="Table 7">
            <a:extLst>
              <a:ext uri="{FF2B5EF4-FFF2-40B4-BE49-F238E27FC236}">
                <a16:creationId xmlns:a16="http://schemas.microsoft.com/office/drawing/2014/main" id="{D27B50C3-C59D-4FDD-9B5A-9F5E540E0706}"/>
              </a:ext>
            </a:extLst>
          </p:cNvPr>
          <p:cNvGraphicFramePr>
            <a:graphicFrameLocks noGrp="1"/>
          </p:cNvGraphicFramePr>
          <p:nvPr>
            <p:extLst>
              <p:ext uri="{D42A27DB-BD31-4B8C-83A1-F6EECF244321}">
                <p14:modId xmlns:p14="http://schemas.microsoft.com/office/powerpoint/2010/main" val="1650105067"/>
              </p:ext>
            </p:extLst>
          </p:nvPr>
        </p:nvGraphicFramePr>
        <p:xfrm>
          <a:off x="196948" y="1135714"/>
          <a:ext cx="3908613" cy="3100725"/>
        </p:xfrm>
        <a:graphic>
          <a:graphicData uri="http://schemas.openxmlformats.org/drawingml/2006/table">
            <a:tbl>
              <a:tblPr firstRow="1" firstCol="1" bandRow="1"/>
              <a:tblGrid>
                <a:gridCol w="921544">
                  <a:extLst>
                    <a:ext uri="{9D8B030D-6E8A-4147-A177-3AD203B41FA5}">
                      <a16:colId xmlns:a16="http://schemas.microsoft.com/office/drawing/2014/main" val="1167135455"/>
                    </a:ext>
                  </a:extLst>
                </a:gridCol>
                <a:gridCol w="2987069">
                  <a:extLst>
                    <a:ext uri="{9D8B030D-6E8A-4147-A177-3AD203B41FA5}">
                      <a16:colId xmlns:a16="http://schemas.microsoft.com/office/drawing/2014/main" val="567220463"/>
                    </a:ext>
                  </a:extLst>
                </a:gridCol>
              </a:tblGrid>
              <a:tr h="262851">
                <a:tc gridSpan="2">
                  <a:txBody>
                    <a:bodyPr/>
                    <a:lstStyle/>
                    <a:p>
                      <a:pPr algn="ctr" rtl="0" fontAlgn="ctr"/>
                      <a:r>
                        <a:rPr lang="en-US" sz="1100" b="1" i="0" u="none" strike="noStrike" dirty="0">
                          <a:solidFill>
                            <a:schemeClr val="tx1"/>
                          </a:solidFill>
                          <a:effectLst/>
                          <a:latin typeface="+mn-lt"/>
                        </a:rPr>
                        <a:t>Examples of Metrics</a:t>
                      </a:r>
                    </a:p>
                  </a:txBody>
                  <a:tcPr marL="2807" marR="2807" marT="2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CC"/>
                    </a:solidFill>
                  </a:tcPr>
                </a:tc>
                <a:tc hMerge="1">
                  <a:txBody>
                    <a:bodyPr/>
                    <a:lstStyle/>
                    <a:p>
                      <a:endParaRPr lang="en-US"/>
                    </a:p>
                  </a:txBody>
                  <a:tcPr/>
                </a:tc>
                <a:extLst>
                  <a:ext uri="{0D108BD9-81ED-4DB2-BD59-A6C34878D82A}">
                    <a16:rowId xmlns:a16="http://schemas.microsoft.com/office/drawing/2014/main" val="3742792907"/>
                  </a:ext>
                </a:extLst>
              </a:tr>
              <a:tr h="444818">
                <a:tc rowSpan="2">
                  <a:txBody>
                    <a:bodyPr/>
                    <a:lstStyle/>
                    <a:p>
                      <a:pPr algn="ctr" fontAlgn="ctr"/>
                      <a:r>
                        <a:rPr lang="en-US" sz="1100" b="1" i="0" u="none" strike="noStrike" dirty="0">
                          <a:solidFill>
                            <a:schemeClr val="tx1"/>
                          </a:solidFill>
                          <a:effectLst/>
                          <a:latin typeface="+mn-lt"/>
                        </a:rPr>
                        <a:t>Utility Costs</a:t>
                      </a:r>
                    </a:p>
                  </a:txBody>
                  <a:tcPr marL="2807" marR="2807" marT="2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CC"/>
                    </a:solidFill>
                  </a:tcPr>
                </a:tc>
                <a:tc>
                  <a:txBody>
                    <a:bodyPr/>
                    <a:lstStyle/>
                    <a:p>
                      <a:pPr marL="0" marR="36830">
                        <a:lnSpc>
                          <a:spcPct val="114000"/>
                        </a:lnSpc>
                        <a:spcBef>
                          <a:spcPts val="0"/>
                        </a:spcBef>
                        <a:spcAft>
                          <a:spcPts val="0"/>
                        </a:spcAft>
                      </a:pPr>
                      <a:r>
                        <a:rPr kumimoji="0" lang="en-US" sz="1100" b="0" i="0" u="none" strike="noStrike" kern="1200" dirty="0">
                          <a:solidFill>
                            <a:srgbClr val="000000"/>
                          </a:solidFill>
                          <a:effectLst/>
                          <a:latin typeface="+mn-lt"/>
                          <a:ea typeface="+mn-ea"/>
                          <a:cs typeface="+mn-cs"/>
                        </a:rPr>
                        <a:t>Value of assets damaged and destroyed by resilience events</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680047506"/>
                  </a:ext>
                </a:extLst>
              </a:tr>
              <a:tr h="348334">
                <a:tc vMerge="1">
                  <a:txBody>
                    <a:bodyPr/>
                    <a:lstStyle/>
                    <a:p>
                      <a:endParaRPr lang="en-US"/>
                    </a:p>
                  </a:txBody>
                  <a:tcPr/>
                </a:tc>
                <a:tc>
                  <a:txBody>
                    <a:bodyPr/>
                    <a:lstStyle/>
                    <a:p>
                      <a:pPr marL="0" marR="36830">
                        <a:lnSpc>
                          <a:spcPct val="114000"/>
                        </a:lnSpc>
                        <a:spcBef>
                          <a:spcPts val="0"/>
                        </a:spcBef>
                        <a:spcAft>
                          <a:spcPts val="0"/>
                        </a:spcAft>
                      </a:pPr>
                      <a:r>
                        <a:rPr kumimoji="0" lang="en-US" sz="1100" b="0" i="0" u="none" strike="noStrike" kern="1200" dirty="0">
                          <a:solidFill>
                            <a:srgbClr val="000000"/>
                          </a:solidFill>
                          <a:effectLst/>
                          <a:latin typeface="+mn-lt"/>
                          <a:ea typeface="+mn-ea"/>
                          <a:cs typeface="+mn-cs"/>
                        </a:rPr>
                        <a:t>Post-event O&amp;M restoration costs</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412015996"/>
                  </a:ext>
                </a:extLst>
              </a:tr>
              <a:tr h="374307">
                <a:tc rowSpan="3">
                  <a:txBody>
                    <a:bodyPr/>
                    <a:lstStyle/>
                    <a:p>
                      <a:pPr algn="ctr" fontAlgn="ctr"/>
                      <a:r>
                        <a:rPr lang="en-US" sz="1100" b="1" i="0" u="none" strike="noStrike" dirty="0">
                          <a:solidFill>
                            <a:schemeClr val="tx1"/>
                          </a:solidFill>
                          <a:effectLst/>
                          <a:latin typeface="+mn-lt"/>
                        </a:rPr>
                        <a:t>Customer Interruption Costs</a:t>
                      </a:r>
                    </a:p>
                  </a:txBody>
                  <a:tcPr marL="2807" marR="2807" marT="2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CC"/>
                    </a:solidFill>
                  </a:tcPr>
                </a:tc>
                <a:tc>
                  <a:txBody>
                    <a:bodyPr/>
                    <a:lstStyle/>
                    <a:p>
                      <a:pPr marL="0" marR="36830">
                        <a:lnSpc>
                          <a:spcPct val="114000"/>
                        </a:lnSpc>
                        <a:spcBef>
                          <a:spcPts val="0"/>
                        </a:spcBef>
                        <a:spcAft>
                          <a:spcPts val="0"/>
                        </a:spcAft>
                      </a:pPr>
                      <a:r>
                        <a:rPr kumimoji="0" lang="en-US" sz="1100" b="0" i="0" u="none" strike="noStrike" kern="1200" dirty="0">
                          <a:solidFill>
                            <a:srgbClr val="000000"/>
                          </a:solidFill>
                          <a:effectLst/>
                          <a:latin typeface="+mn-lt"/>
                          <a:ea typeface="+mn-ea"/>
                          <a:cs typeface="+mn-cs"/>
                        </a:rPr>
                        <a:t>Cost per event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095364822"/>
                  </a:ext>
                </a:extLst>
              </a:tr>
              <a:tr h="374307">
                <a:tc vMerge="1">
                  <a:txBody>
                    <a:bodyPr/>
                    <a:lstStyle/>
                    <a:p>
                      <a:endParaRPr lang="en-US"/>
                    </a:p>
                  </a:txBody>
                  <a:tcPr/>
                </a:tc>
                <a:tc>
                  <a:txBody>
                    <a:bodyPr/>
                    <a:lstStyle/>
                    <a:p>
                      <a:pPr marL="0" marR="36830">
                        <a:lnSpc>
                          <a:spcPct val="114000"/>
                        </a:lnSpc>
                        <a:spcBef>
                          <a:spcPts val="0"/>
                        </a:spcBef>
                        <a:spcAft>
                          <a:spcPts val="0"/>
                        </a:spcAft>
                      </a:pPr>
                      <a:r>
                        <a:rPr kumimoji="0" lang="en-US" sz="1100" b="0" i="0" u="none" strike="noStrike" kern="1200" dirty="0">
                          <a:solidFill>
                            <a:srgbClr val="000000"/>
                          </a:solidFill>
                          <a:effectLst/>
                          <a:latin typeface="+mn-lt"/>
                          <a:ea typeface="+mn-ea"/>
                          <a:cs typeface="+mn-cs"/>
                        </a:rPr>
                        <a:t>Cost per average kW</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56999548"/>
                  </a:ext>
                </a:extLst>
              </a:tr>
              <a:tr h="374307">
                <a:tc vMerge="1">
                  <a:txBody>
                    <a:bodyPr/>
                    <a:lstStyle/>
                    <a:p>
                      <a:endParaRPr lang="en-US"/>
                    </a:p>
                  </a:txBody>
                  <a:tcPr/>
                </a:tc>
                <a:tc>
                  <a:txBody>
                    <a:bodyPr/>
                    <a:lstStyle/>
                    <a:p>
                      <a:pPr marL="0" marR="36830">
                        <a:lnSpc>
                          <a:spcPct val="114000"/>
                        </a:lnSpc>
                        <a:spcBef>
                          <a:spcPts val="0"/>
                        </a:spcBef>
                        <a:spcAft>
                          <a:spcPts val="0"/>
                        </a:spcAft>
                      </a:pPr>
                      <a:r>
                        <a:rPr kumimoji="0" lang="en-US" sz="1100" b="0" i="0" u="none" strike="noStrike" kern="1200" dirty="0">
                          <a:solidFill>
                            <a:srgbClr val="000000"/>
                          </a:solidFill>
                          <a:effectLst/>
                          <a:latin typeface="+mn-lt"/>
                          <a:ea typeface="+mn-ea"/>
                          <a:cs typeface="+mn-cs"/>
                        </a:rPr>
                        <a:t>Cost per unserved kWh</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181959846"/>
                  </a:ext>
                </a:extLst>
              </a:tr>
              <a:tr h="294873">
                <a:tc rowSpan="3">
                  <a:txBody>
                    <a:bodyPr/>
                    <a:lstStyle/>
                    <a:p>
                      <a:pPr algn="ctr" fontAlgn="ctr"/>
                      <a:r>
                        <a:rPr lang="en-US" sz="1100" b="1" i="0" u="none" strike="noStrike" dirty="0">
                          <a:solidFill>
                            <a:schemeClr val="tx1"/>
                          </a:solidFill>
                          <a:effectLst/>
                          <a:latin typeface="+mn-lt"/>
                        </a:rPr>
                        <a:t>Economy-wide Impacts</a:t>
                      </a:r>
                    </a:p>
                  </a:txBody>
                  <a:tcPr marL="2807" marR="2807" marT="2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CC"/>
                    </a:solidFill>
                  </a:tcPr>
                </a:tc>
                <a:tc>
                  <a:txBody>
                    <a:bodyPr/>
                    <a:lstStyle/>
                    <a:p>
                      <a:pPr marL="0" marR="36830">
                        <a:lnSpc>
                          <a:spcPct val="114000"/>
                        </a:lnSpc>
                        <a:spcBef>
                          <a:spcPts val="0"/>
                        </a:spcBef>
                        <a:spcAft>
                          <a:spcPts val="0"/>
                        </a:spcAft>
                      </a:pPr>
                      <a:r>
                        <a:rPr kumimoji="0" lang="en-US" sz="1100" b="0" i="0" u="none" strike="noStrike" kern="1200" dirty="0">
                          <a:solidFill>
                            <a:srgbClr val="000000"/>
                          </a:solidFill>
                          <a:effectLst/>
                          <a:latin typeface="+mn-lt"/>
                          <a:ea typeface="+mn-ea"/>
                          <a:cs typeface="+mn-cs"/>
                        </a:rPr>
                        <a:t>Gross output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897771336"/>
                  </a:ext>
                </a:extLst>
              </a:tr>
              <a:tr h="284587">
                <a:tc vMerge="1">
                  <a:txBody>
                    <a:bodyPr/>
                    <a:lstStyle/>
                    <a:p>
                      <a:endParaRPr lang="en-US"/>
                    </a:p>
                  </a:txBody>
                  <a:tcPr/>
                </a:tc>
                <a:tc>
                  <a:txBody>
                    <a:bodyPr/>
                    <a:lstStyle/>
                    <a:p>
                      <a:pPr marL="0" marR="36830">
                        <a:lnSpc>
                          <a:spcPct val="114000"/>
                        </a:lnSpc>
                        <a:spcBef>
                          <a:spcPts val="0"/>
                        </a:spcBef>
                        <a:spcAft>
                          <a:spcPts val="0"/>
                        </a:spcAft>
                      </a:pPr>
                      <a:r>
                        <a:rPr kumimoji="0" lang="en-US" sz="1100" b="0" i="0" u="none" strike="noStrike" kern="1200" dirty="0">
                          <a:solidFill>
                            <a:srgbClr val="000000"/>
                          </a:solidFill>
                          <a:effectLst/>
                          <a:latin typeface="+mn-lt"/>
                          <a:ea typeface="+mn-ea"/>
                          <a:cs typeface="+mn-cs"/>
                        </a:rPr>
                        <a:t>Gross (regional) Domestic Product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369871169"/>
                  </a:ext>
                </a:extLst>
              </a:tr>
              <a:tr h="325577">
                <a:tc vMerge="1">
                  <a:txBody>
                    <a:bodyPr/>
                    <a:lstStyle/>
                    <a:p>
                      <a:pPr algn="ctr" fontAlgn="ctr"/>
                      <a:endParaRPr lang="en-US" sz="1200" b="1" i="0" u="none" strike="noStrike" dirty="0">
                        <a:solidFill>
                          <a:srgbClr val="FFFFFF"/>
                        </a:solidFill>
                        <a:effectLst/>
                        <a:latin typeface="Calibri" panose="020F0502020204030204" pitchFamily="34" charset="0"/>
                      </a:endParaRPr>
                    </a:p>
                  </a:txBody>
                  <a:tcPr marL="3742" marR="3742" marT="3742"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4E78"/>
                    </a:solidFill>
                  </a:tcPr>
                </a:tc>
                <a:tc>
                  <a:txBody>
                    <a:bodyPr/>
                    <a:lstStyle/>
                    <a:p>
                      <a:pPr marL="0" marR="36830">
                        <a:lnSpc>
                          <a:spcPct val="114000"/>
                        </a:lnSpc>
                        <a:spcBef>
                          <a:spcPts val="0"/>
                        </a:spcBef>
                        <a:spcAft>
                          <a:spcPts val="0"/>
                        </a:spcAft>
                      </a:pPr>
                      <a:r>
                        <a:rPr kumimoji="0" lang="en-US" sz="1100" b="0" i="0" u="none" strike="noStrike" kern="1200" dirty="0">
                          <a:solidFill>
                            <a:srgbClr val="000000"/>
                          </a:solidFill>
                          <a:effectLst/>
                          <a:latin typeface="+mn-lt"/>
                          <a:ea typeface="+mn-ea"/>
                          <a:cs typeface="+mn-cs"/>
                        </a:rPr>
                        <a:t>Change in household consumption</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950100137"/>
                  </a:ext>
                </a:extLst>
              </a:tr>
            </a:tbl>
          </a:graphicData>
        </a:graphic>
      </p:graphicFrame>
      <p:pic>
        <p:nvPicPr>
          <p:cNvPr id="10" name="Picture 9">
            <a:extLst>
              <a:ext uri="{FF2B5EF4-FFF2-40B4-BE49-F238E27FC236}">
                <a16:creationId xmlns:a16="http://schemas.microsoft.com/office/drawing/2014/main" id="{9DFF2E56-5D8D-4B84-A4E3-C0CDCB740F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0" y="2448226"/>
            <a:ext cx="1593818" cy="663162"/>
          </a:xfrm>
          <a:prstGeom prst="rect">
            <a:avLst/>
          </a:prstGeom>
        </p:spPr>
      </p:pic>
      <p:pic>
        <p:nvPicPr>
          <p:cNvPr id="12" name="Picture 11">
            <a:extLst>
              <a:ext uri="{FF2B5EF4-FFF2-40B4-BE49-F238E27FC236}">
                <a16:creationId xmlns:a16="http://schemas.microsoft.com/office/drawing/2014/main" id="{E7BB1148-7445-410A-ACC5-3E2BF2464B8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01753" y="3486379"/>
            <a:ext cx="1734311" cy="663611"/>
          </a:xfrm>
          <a:prstGeom prst="rect">
            <a:avLst/>
          </a:prstGeom>
        </p:spPr>
      </p:pic>
      <p:sp>
        <p:nvSpPr>
          <p:cNvPr id="14" name="TextBox 13">
            <a:extLst>
              <a:ext uri="{FF2B5EF4-FFF2-40B4-BE49-F238E27FC236}">
                <a16:creationId xmlns:a16="http://schemas.microsoft.com/office/drawing/2014/main" id="{971789A9-DF11-4844-B571-B9ACE25ED013}"/>
              </a:ext>
            </a:extLst>
          </p:cNvPr>
          <p:cNvSpPr txBox="1"/>
          <p:nvPr/>
        </p:nvSpPr>
        <p:spPr>
          <a:xfrm>
            <a:off x="6236064" y="3435545"/>
            <a:ext cx="2894996" cy="938719"/>
          </a:xfrm>
          <a:prstGeom prst="rect">
            <a:avLst/>
          </a:prstGeom>
          <a:noFill/>
        </p:spPr>
        <p:txBody>
          <a:bodyPr wrap="square">
            <a:spAutoFit/>
          </a:bodyPr>
          <a:lstStyle/>
          <a:p>
            <a:pPr>
              <a:spcAft>
                <a:spcPts val="600"/>
              </a:spcAft>
            </a:pPr>
            <a:r>
              <a:rPr lang="en-US" sz="1100" dirty="0">
                <a:ea typeface="Cambria" panose="02040503050406030204" pitchFamily="18" charset="0"/>
                <a:hlinkClick r:id="rId5"/>
              </a:rPr>
              <a:t>Power Outage Economics Tool (POET) </a:t>
            </a:r>
            <a:r>
              <a:rPr lang="en-US" sz="1100" u="none" strike="noStrike" dirty="0">
                <a:effectLst/>
                <a:ea typeface="Cambria" panose="02040503050406030204" pitchFamily="18" charset="0"/>
              </a:rPr>
              <a:t> Prototype tool for estimating the economic impact of widespread, long-duration power interruptions and the value of investments in resilience</a:t>
            </a:r>
          </a:p>
        </p:txBody>
      </p:sp>
      <p:sp>
        <p:nvSpPr>
          <p:cNvPr id="15" name="TextBox 14">
            <a:extLst>
              <a:ext uri="{FF2B5EF4-FFF2-40B4-BE49-F238E27FC236}">
                <a16:creationId xmlns:a16="http://schemas.microsoft.com/office/drawing/2014/main" id="{E6CA7C3F-38AB-4546-83A3-23594A2F744F}"/>
              </a:ext>
            </a:extLst>
          </p:cNvPr>
          <p:cNvSpPr txBox="1"/>
          <p:nvPr/>
        </p:nvSpPr>
        <p:spPr>
          <a:xfrm>
            <a:off x="6236064" y="2395086"/>
            <a:ext cx="2894996" cy="769441"/>
          </a:xfrm>
          <a:prstGeom prst="rect">
            <a:avLst/>
          </a:prstGeom>
          <a:noFill/>
        </p:spPr>
        <p:txBody>
          <a:bodyPr wrap="square">
            <a:spAutoFit/>
          </a:bodyPr>
          <a:lstStyle/>
          <a:p>
            <a:pPr>
              <a:spcAft>
                <a:spcPts val="600"/>
              </a:spcAft>
            </a:pPr>
            <a:r>
              <a:rPr lang="en-US" sz="1100" dirty="0">
                <a:effectLst/>
                <a:ea typeface="Cambria" panose="02040503050406030204" pitchFamily="18" charset="0"/>
                <a:hlinkClick r:id="rId6"/>
              </a:rPr>
              <a:t>Interruption Cost Estimate (IC</a:t>
            </a:r>
            <a:r>
              <a:rPr lang="en-US" sz="1100" dirty="0">
                <a:ea typeface="Cambria" panose="02040503050406030204" pitchFamily="18" charset="0"/>
                <a:hlinkClick r:id="rId6"/>
              </a:rPr>
              <a:t>E) Calculator</a:t>
            </a:r>
            <a:r>
              <a:rPr lang="en-US" sz="1100" dirty="0">
                <a:ea typeface="Cambria" panose="02040503050406030204" pitchFamily="18" charset="0"/>
              </a:rPr>
              <a:t> Online tool for estimating interruption costs and/or the benefits associated with reliability improvements</a:t>
            </a:r>
          </a:p>
        </p:txBody>
      </p:sp>
      <p:sp>
        <p:nvSpPr>
          <p:cNvPr id="4" name="Right Brace 3">
            <a:extLst>
              <a:ext uri="{FF2B5EF4-FFF2-40B4-BE49-F238E27FC236}">
                <a16:creationId xmlns:a16="http://schemas.microsoft.com/office/drawing/2014/main" id="{8BCEE276-4810-4988-85F2-90944B01D6D6}"/>
              </a:ext>
            </a:extLst>
          </p:cNvPr>
          <p:cNvSpPr/>
          <p:nvPr/>
        </p:nvSpPr>
        <p:spPr>
          <a:xfrm>
            <a:off x="4136504" y="3360047"/>
            <a:ext cx="416984" cy="834255"/>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ight Brace 12">
            <a:extLst>
              <a:ext uri="{FF2B5EF4-FFF2-40B4-BE49-F238E27FC236}">
                <a16:creationId xmlns:a16="http://schemas.microsoft.com/office/drawing/2014/main" id="{51A04FC5-403E-4D34-A46C-DCD5448CE818}"/>
              </a:ext>
            </a:extLst>
          </p:cNvPr>
          <p:cNvSpPr/>
          <p:nvPr/>
        </p:nvSpPr>
        <p:spPr>
          <a:xfrm>
            <a:off x="4133697" y="2222695"/>
            <a:ext cx="416984" cy="1055433"/>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75456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1ABB033-DAE1-495C-9CE6-5DD6DBF87669}"/>
              </a:ext>
            </a:extLst>
          </p:cNvPr>
          <p:cNvSpPr>
            <a:spLocks noGrp="1"/>
          </p:cNvSpPr>
          <p:nvPr>
            <p:ph type="sldNum" sz="quarter" idx="11"/>
          </p:nvPr>
        </p:nvSpPr>
        <p:spPr/>
        <p:txBody>
          <a:bodyPr/>
          <a:lstStyle/>
          <a:p>
            <a:fld id="{00000000-1234-1234-1234-123412341234}" type="slidenum">
              <a:rPr lang="en" smtClean="0"/>
              <a:pPr/>
              <a:t>14</a:t>
            </a:fld>
            <a:endParaRPr lang="en" dirty="0"/>
          </a:p>
        </p:txBody>
      </p:sp>
      <p:sp>
        <p:nvSpPr>
          <p:cNvPr id="4" name="Title 3">
            <a:extLst>
              <a:ext uri="{FF2B5EF4-FFF2-40B4-BE49-F238E27FC236}">
                <a16:creationId xmlns:a16="http://schemas.microsoft.com/office/drawing/2014/main" id="{5D774CD5-E1B8-48D4-9A5B-513DBDE87646}"/>
              </a:ext>
            </a:extLst>
          </p:cNvPr>
          <p:cNvSpPr>
            <a:spLocks noGrp="1"/>
          </p:cNvSpPr>
          <p:nvPr>
            <p:ph type="title"/>
          </p:nvPr>
        </p:nvSpPr>
        <p:spPr>
          <a:xfrm>
            <a:off x="363862" y="366602"/>
            <a:ext cx="8229600" cy="346249"/>
          </a:xfrm>
          <a:noFill/>
          <a:ln>
            <a:noFill/>
          </a:ln>
        </p:spPr>
        <p:txBody>
          <a:bodyPr spcFirstLastPara="1" wrap="square" lIns="60500" tIns="30250" rIns="60500" bIns="30250" anchor="ctr" anchorCtr="0">
            <a:noAutofit/>
          </a:bodyPr>
          <a:lstStyle/>
          <a:p>
            <a:r>
              <a:rPr lang="en-US" sz="3200" dirty="0">
                <a:solidFill>
                  <a:srgbClr val="2460AD"/>
                </a:solidFill>
                <a:latin typeface="Calibri" panose="020F0502020204030204" pitchFamily="34" charset="0"/>
                <a:cs typeface="Calibri" panose="020F0502020204030204" pitchFamily="34" charset="0"/>
              </a:rPr>
              <a:t>Performance metrics – Additional dimensions</a:t>
            </a:r>
          </a:p>
        </p:txBody>
      </p:sp>
      <p:sp>
        <p:nvSpPr>
          <p:cNvPr id="6" name="Text Placeholder 1">
            <a:extLst>
              <a:ext uri="{FF2B5EF4-FFF2-40B4-BE49-F238E27FC236}">
                <a16:creationId xmlns:a16="http://schemas.microsoft.com/office/drawing/2014/main" id="{9FBAB4DE-C2DE-4D24-8995-EA6EDDC5B4B8}"/>
              </a:ext>
            </a:extLst>
          </p:cNvPr>
          <p:cNvSpPr>
            <a:spLocks noGrp="1"/>
          </p:cNvSpPr>
          <p:nvPr>
            <p:ph sz="quarter" idx="10"/>
          </p:nvPr>
        </p:nvSpPr>
        <p:spPr>
          <a:xfrm>
            <a:off x="363862" y="1028699"/>
            <a:ext cx="5075078" cy="3837553"/>
          </a:xfrm>
        </p:spPr>
        <p:txBody>
          <a:bodyPr>
            <a:normAutofit fontScale="92500" lnSpcReduction="10000"/>
          </a:bodyPr>
          <a:lstStyle/>
          <a:p>
            <a:pPr marL="184150" indent="0">
              <a:spcAft>
                <a:spcPts val="1200"/>
              </a:spcAft>
              <a:buNone/>
            </a:pPr>
            <a:r>
              <a:rPr lang="en-US" sz="1400" b="1" dirty="0">
                <a:solidFill>
                  <a:srgbClr val="2460AD"/>
                </a:solidFill>
              </a:rPr>
              <a:t>Critical Facilities </a:t>
            </a:r>
          </a:p>
          <a:p>
            <a:pPr marL="457200" lvl="1" indent="-273050">
              <a:lnSpc>
                <a:spcPct val="110000"/>
              </a:lnSpc>
              <a:spcAft>
                <a:spcPts val="600"/>
              </a:spcAft>
              <a:buSzPts val="700"/>
              <a:buFont typeface="Arial"/>
              <a:buChar char="►"/>
            </a:pPr>
            <a:r>
              <a:rPr lang="en-US" sz="1300" dirty="0">
                <a:latin typeface="Arial"/>
                <a:cs typeface="Arial"/>
              </a:rPr>
              <a:t>Facilities and infrastructure that are critical to the health and welfare of the population and that are especially important following hazard events (FEMA)</a:t>
            </a:r>
          </a:p>
          <a:p>
            <a:pPr marL="457200" lvl="1" indent="-273050">
              <a:lnSpc>
                <a:spcPct val="110000"/>
              </a:lnSpc>
              <a:spcAft>
                <a:spcPts val="600"/>
              </a:spcAft>
              <a:buSzPts val="700"/>
              <a:buFont typeface="Arial"/>
              <a:buChar char="►"/>
            </a:pPr>
            <a:r>
              <a:rPr lang="en-US" sz="1300" dirty="0">
                <a:latin typeface="Arial"/>
                <a:cs typeface="Arial"/>
              </a:rPr>
              <a:t>Critical facilities include, but are not limited to, hospitals, water and waste treatment facilities, telecommunications, shelters, police and fire stations</a:t>
            </a:r>
          </a:p>
          <a:p>
            <a:pPr marL="184150" indent="0">
              <a:lnSpc>
                <a:spcPct val="100000"/>
              </a:lnSpc>
              <a:spcAft>
                <a:spcPts val="1200"/>
              </a:spcAft>
              <a:buNone/>
            </a:pPr>
            <a:r>
              <a:rPr lang="en-US" sz="1400" b="1" dirty="0">
                <a:solidFill>
                  <a:srgbClr val="2460AD"/>
                </a:solidFill>
              </a:rPr>
              <a:t>Essential Facilities</a:t>
            </a:r>
          </a:p>
          <a:p>
            <a:pPr marL="457200" lvl="1" indent="-273050">
              <a:lnSpc>
                <a:spcPct val="110000"/>
              </a:lnSpc>
              <a:spcAft>
                <a:spcPts val="600"/>
              </a:spcAft>
              <a:buSzPts val="700"/>
              <a:buFont typeface="Arial"/>
              <a:buChar char="►"/>
            </a:pPr>
            <a:r>
              <a:rPr lang="en-US" sz="1300" dirty="0">
                <a:latin typeface="Arial"/>
                <a:cs typeface="Arial"/>
              </a:rPr>
              <a:t>A secondary category of buildings and other structures intended to remain operational in the event of a multi-day outage, such as gas stations, grocery stores, and pharmacies</a:t>
            </a:r>
          </a:p>
          <a:p>
            <a:pPr marL="184150" indent="0">
              <a:lnSpc>
                <a:spcPct val="110000"/>
              </a:lnSpc>
              <a:spcAft>
                <a:spcPts val="1200"/>
              </a:spcAft>
              <a:buNone/>
            </a:pPr>
            <a:r>
              <a:rPr lang="en-US" sz="1400" b="1" dirty="0">
                <a:solidFill>
                  <a:srgbClr val="2460AD"/>
                </a:solidFill>
              </a:rPr>
              <a:t>Vulnerable Populations</a:t>
            </a:r>
          </a:p>
          <a:p>
            <a:pPr marL="457200" lvl="1" indent="-273050">
              <a:lnSpc>
                <a:spcPct val="110000"/>
              </a:lnSpc>
              <a:spcAft>
                <a:spcPts val="600"/>
              </a:spcAft>
              <a:buSzPts val="700"/>
              <a:buFont typeface="Arial"/>
              <a:buChar char="►"/>
            </a:pPr>
            <a:r>
              <a:rPr lang="en-US" sz="1300" dirty="0">
                <a:latin typeface="Arial"/>
                <a:cs typeface="Arial"/>
              </a:rPr>
              <a:t>The elderly, people with life support systems, disabilities, or other medical needs, and low-income and rural populations that require specific attention in electric resilience planning due to their unique challenges during and after power outages</a:t>
            </a:r>
          </a:p>
          <a:p>
            <a:pPr>
              <a:spcAft>
                <a:spcPts val="600"/>
              </a:spcAft>
            </a:pPr>
            <a:endParaRPr lang="en-US" spc="15" dirty="0">
              <a:solidFill>
                <a:srgbClr val="444746"/>
              </a:solidFill>
              <a:latin typeface="+mn-lt"/>
              <a:ea typeface="Calibri" panose="020F0502020204030204" pitchFamily="34" charset="0"/>
              <a:cs typeface="Calibri" panose="020F0502020204030204" pitchFamily="34" charset="0"/>
            </a:endParaRPr>
          </a:p>
        </p:txBody>
      </p:sp>
      <p:sp>
        <p:nvSpPr>
          <p:cNvPr id="8" name="Slide Number Placeholder 6">
            <a:extLst>
              <a:ext uri="{FF2B5EF4-FFF2-40B4-BE49-F238E27FC236}">
                <a16:creationId xmlns:a16="http://schemas.microsoft.com/office/drawing/2014/main" id="{E31C9D0D-9720-427F-A711-BD19DAEEAC91}"/>
              </a:ext>
            </a:extLst>
          </p:cNvPr>
          <p:cNvSpPr txBox="1">
            <a:spLocks/>
          </p:cNvSpPr>
          <p:nvPr/>
        </p:nvSpPr>
        <p:spPr>
          <a:xfrm>
            <a:off x="8962190" y="5071250"/>
            <a:ext cx="457200" cy="365125"/>
          </a:xfrm>
          <a:prstGeom prst="rect">
            <a:avLst/>
          </a:prstGeom>
        </p:spPr>
        <p:txBody>
          <a:bodyPr vert="horz" lIns="91440" tIns="45720" rIns="91440" bIns="45720" rtlCol="0" anchor="ctr"/>
          <a:lstStyle>
            <a:defPPr>
              <a:defRPr lang="en-US"/>
            </a:defPPr>
            <a:lvl1pPr marL="0" algn="r" defTabSz="914400" rtl="0" eaLnBrk="1" latinLnBrk="0" hangingPunct="1">
              <a:defRPr sz="800" b="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0" name="Picture 9">
            <a:extLst>
              <a:ext uri="{FF2B5EF4-FFF2-40B4-BE49-F238E27FC236}">
                <a16:creationId xmlns:a16="http://schemas.microsoft.com/office/drawing/2014/main" id="{88539CCA-5D8E-485B-8BBE-2D4C00887CA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17120" y="1789837"/>
            <a:ext cx="2415031" cy="1804863"/>
          </a:xfrm>
          <a:prstGeom prst="rect">
            <a:avLst/>
          </a:prstGeom>
        </p:spPr>
      </p:pic>
      <p:sp>
        <p:nvSpPr>
          <p:cNvPr id="11" name="TextBox 10">
            <a:extLst>
              <a:ext uri="{FF2B5EF4-FFF2-40B4-BE49-F238E27FC236}">
                <a16:creationId xmlns:a16="http://schemas.microsoft.com/office/drawing/2014/main" id="{151AABA9-CE2C-44D2-8B8C-DFB0D5938520}"/>
              </a:ext>
            </a:extLst>
          </p:cNvPr>
          <p:cNvSpPr txBox="1"/>
          <p:nvPr/>
        </p:nvSpPr>
        <p:spPr>
          <a:xfrm>
            <a:off x="5948838" y="1314523"/>
            <a:ext cx="2554821" cy="507831"/>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ysClr val="windowText" lastClr="000000"/>
                </a:solidFill>
                <a:effectLst/>
                <a:uLnTx/>
                <a:uFillTx/>
                <a:ea typeface="+mn-ea"/>
                <a:cs typeface="+mn-cs"/>
              </a:rPr>
              <a:t>Access and </a:t>
            </a:r>
            <a:r>
              <a:rPr kumimoji="0" lang="fr-FR" sz="900" b="1" i="0" u="none" strike="noStrike" kern="1200" cap="none" spc="0" normalizeH="0" baseline="0" noProof="0" dirty="0" err="1">
                <a:ln>
                  <a:noFill/>
                </a:ln>
                <a:solidFill>
                  <a:sysClr val="windowText" lastClr="000000"/>
                </a:solidFill>
                <a:effectLst/>
                <a:uLnTx/>
                <a:uFillTx/>
                <a:ea typeface="+mn-ea"/>
                <a:cs typeface="+mn-cs"/>
              </a:rPr>
              <a:t>Functional</a:t>
            </a:r>
            <a:r>
              <a:rPr kumimoji="0" lang="fr-FR" sz="900" b="1" i="0" u="none" strike="noStrike" kern="1200" cap="none" spc="0" normalizeH="0" baseline="0" noProof="0" dirty="0">
                <a:ln>
                  <a:noFill/>
                </a:ln>
                <a:solidFill>
                  <a:sysClr val="windowText" lastClr="000000"/>
                </a:solidFill>
                <a:effectLst/>
                <a:uLnTx/>
                <a:uFillTx/>
                <a:ea typeface="+mn-ea"/>
                <a:cs typeface="+mn-cs"/>
              </a:rPr>
              <a:t> </a:t>
            </a:r>
            <a:r>
              <a:rPr kumimoji="0" lang="fr-FR" sz="900" b="1" i="0" u="none" strike="noStrike" kern="1200" cap="none" spc="0" normalizeH="0" baseline="0" noProof="0" dirty="0" err="1">
                <a:ln>
                  <a:noFill/>
                </a:ln>
                <a:solidFill>
                  <a:sysClr val="windowText" lastClr="000000"/>
                </a:solidFill>
                <a:effectLst/>
                <a:uLnTx/>
                <a:uFillTx/>
                <a:ea typeface="+mn-ea"/>
                <a:cs typeface="+mn-cs"/>
              </a:rPr>
              <a:t>Needs</a:t>
            </a:r>
            <a:r>
              <a:rPr kumimoji="0" lang="fr-FR" sz="900" b="1" i="0" u="none" strike="noStrike" kern="1200" cap="none" spc="0" normalizeH="0" baseline="0" noProof="0" dirty="0">
                <a:ln>
                  <a:noFill/>
                </a:ln>
                <a:solidFill>
                  <a:sysClr val="windowText" lastClr="000000"/>
                </a:solidFill>
                <a:effectLst/>
                <a:uLnTx/>
                <a:uFillTx/>
                <a:ea typeface="+mn-ea"/>
                <a:cs typeface="+mn-cs"/>
              </a:rPr>
              <a:t> (AFN) </a:t>
            </a:r>
            <a:r>
              <a:rPr kumimoji="0" lang="fr-FR" sz="900" b="1" i="0" u="none" strike="noStrike" kern="1200" cap="none" spc="0" normalizeH="0" baseline="0" noProof="0" dirty="0" err="1">
                <a:ln>
                  <a:noFill/>
                </a:ln>
                <a:solidFill>
                  <a:sysClr val="windowText" lastClr="000000"/>
                </a:solidFill>
                <a:effectLst/>
                <a:uLnTx/>
                <a:uFillTx/>
                <a:ea typeface="+mn-ea"/>
                <a:cs typeface="+mn-cs"/>
              </a:rPr>
              <a:t>Customers</a:t>
            </a:r>
            <a:r>
              <a:rPr kumimoji="0" lang="fr-FR" sz="900" b="1" i="0" u="none" strike="noStrike" kern="1200" cap="none" spc="0" normalizeH="0" baseline="0" noProof="0" dirty="0">
                <a:ln>
                  <a:noFill/>
                </a:ln>
                <a:solidFill>
                  <a:sysClr val="windowText" lastClr="000000"/>
                </a:solidFill>
                <a:effectLst/>
                <a:uLnTx/>
                <a:uFillTx/>
                <a:ea typeface="+mn-ea"/>
                <a:cs typeface="+mn-cs"/>
              </a:rPr>
              <a:t> in San Diego Gas &amp; Electric (SDG&amp;E) Service </a:t>
            </a:r>
            <a:r>
              <a:rPr kumimoji="0" lang="fr-FR" sz="900" b="1" i="0" u="none" strike="noStrike" kern="1200" cap="none" spc="0" normalizeH="0" baseline="0" noProof="0" dirty="0" err="1">
                <a:ln>
                  <a:noFill/>
                </a:ln>
                <a:solidFill>
                  <a:sysClr val="windowText" lastClr="000000"/>
                </a:solidFill>
                <a:effectLst/>
                <a:uLnTx/>
                <a:uFillTx/>
                <a:ea typeface="+mn-ea"/>
                <a:cs typeface="+mn-cs"/>
              </a:rPr>
              <a:t>Territory</a:t>
            </a:r>
            <a:endParaRPr kumimoji="0" lang="en-US" sz="900" b="1" i="0" u="none" strike="noStrike" kern="1200" cap="none" spc="0" normalizeH="0" baseline="0" noProof="0" dirty="0">
              <a:ln>
                <a:noFill/>
              </a:ln>
              <a:solidFill>
                <a:sysClr val="windowText" lastClr="000000"/>
              </a:solidFill>
              <a:effectLst/>
              <a:uLnTx/>
              <a:uFillTx/>
              <a:ea typeface="+mn-ea"/>
              <a:cs typeface="+mn-cs"/>
            </a:endParaRPr>
          </a:p>
        </p:txBody>
      </p:sp>
      <p:sp>
        <p:nvSpPr>
          <p:cNvPr id="13" name="TextBox 12">
            <a:extLst>
              <a:ext uri="{FF2B5EF4-FFF2-40B4-BE49-F238E27FC236}">
                <a16:creationId xmlns:a16="http://schemas.microsoft.com/office/drawing/2014/main" id="{655A5A1A-2A14-4179-9649-D4D1F1146FF5}"/>
              </a:ext>
            </a:extLst>
          </p:cNvPr>
          <p:cNvSpPr txBox="1"/>
          <p:nvPr/>
        </p:nvSpPr>
        <p:spPr>
          <a:xfrm>
            <a:off x="6102569" y="3639181"/>
            <a:ext cx="2329582" cy="215444"/>
          </a:xfrm>
          <a:prstGeom prst="rect">
            <a:avLst/>
          </a:prstGeom>
          <a:noFill/>
        </p:spPr>
        <p:txBody>
          <a:bodyPr wrap="square">
            <a:spAutoFit/>
          </a:bodyPr>
          <a:lstStyle/>
          <a:p>
            <a:pPr algn="ctr"/>
            <a:r>
              <a:rPr lang="fr-FR" sz="800" dirty="0"/>
              <a:t>Source: SDG&amp;E </a:t>
            </a:r>
            <a:r>
              <a:rPr lang="fr-FR" sz="800" dirty="0" err="1"/>
              <a:t>Wildfire</a:t>
            </a:r>
            <a:r>
              <a:rPr lang="fr-FR" sz="800" dirty="0"/>
              <a:t> Mitigation Plan (2023)</a:t>
            </a:r>
            <a:endParaRPr lang="en-US" sz="800" dirty="0"/>
          </a:p>
        </p:txBody>
      </p:sp>
    </p:spTree>
    <p:extLst>
      <p:ext uri="{BB962C8B-B14F-4D97-AF65-F5344CB8AC3E}">
        <p14:creationId xmlns:p14="http://schemas.microsoft.com/office/powerpoint/2010/main" val="3843328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DA5EA5-4915-4CBD-AE99-F68ED3C2C69E}"/>
              </a:ext>
            </a:extLst>
          </p:cNvPr>
          <p:cNvSpPr>
            <a:spLocks noGrp="1"/>
          </p:cNvSpPr>
          <p:nvPr>
            <p:ph type="title"/>
          </p:nvPr>
        </p:nvSpPr>
        <p:spPr>
          <a:xfrm>
            <a:off x="316894" y="455014"/>
            <a:ext cx="8229600" cy="346249"/>
          </a:xfrm>
          <a:noFill/>
          <a:ln>
            <a:noFill/>
          </a:ln>
        </p:spPr>
        <p:txBody>
          <a:bodyPr spcFirstLastPara="1" wrap="square" lIns="60500" tIns="30250" rIns="60500" bIns="30250" anchor="b" anchorCtr="0">
            <a:noAutofit/>
          </a:bodyPr>
          <a:lstStyle/>
          <a:p>
            <a:r>
              <a:rPr lang="en-US" sz="3200" dirty="0">
                <a:solidFill>
                  <a:srgbClr val="2460AD"/>
                </a:solidFill>
                <a:latin typeface="Avenir"/>
                <a:cs typeface="Calibri Light"/>
              </a:rPr>
              <a:t>Other potentially useful metrics</a:t>
            </a:r>
          </a:p>
        </p:txBody>
      </p:sp>
      <p:graphicFrame>
        <p:nvGraphicFramePr>
          <p:cNvPr id="7" name="Content Placeholder 6">
            <a:extLst>
              <a:ext uri="{FF2B5EF4-FFF2-40B4-BE49-F238E27FC236}">
                <a16:creationId xmlns:a16="http://schemas.microsoft.com/office/drawing/2014/main" id="{74D2250C-3B9F-4D5E-9C6E-ADE39738ECAF}"/>
              </a:ext>
            </a:extLst>
          </p:cNvPr>
          <p:cNvGraphicFramePr>
            <a:graphicFrameLocks noGrp="1"/>
          </p:cNvGraphicFramePr>
          <p:nvPr>
            <p:ph sz="quarter" idx="10"/>
            <p:extLst>
              <p:ext uri="{D42A27DB-BD31-4B8C-83A1-F6EECF244321}">
                <p14:modId xmlns:p14="http://schemas.microsoft.com/office/powerpoint/2010/main" val="3322919694"/>
              </p:ext>
            </p:extLst>
          </p:nvPr>
        </p:nvGraphicFramePr>
        <p:xfrm>
          <a:off x="316894" y="1086468"/>
          <a:ext cx="5233553" cy="3238731"/>
        </p:xfrm>
        <a:graphic>
          <a:graphicData uri="http://schemas.openxmlformats.org/drawingml/2006/table">
            <a:tbl>
              <a:tblPr>
                <a:tableStyleId>{8E5FCD67-AB04-4416-A793-D4724B255D52}</a:tableStyleId>
              </a:tblPr>
              <a:tblGrid>
                <a:gridCol w="5233553">
                  <a:extLst>
                    <a:ext uri="{9D8B030D-6E8A-4147-A177-3AD203B41FA5}">
                      <a16:colId xmlns:a16="http://schemas.microsoft.com/office/drawing/2014/main" val="1502916669"/>
                    </a:ext>
                  </a:extLst>
                </a:gridCol>
              </a:tblGrid>
              <a:tr h="238523">
                <a:tc>
                  <a:txBody>
                    <a:bodyPr/>
                    <a:lstStyle/>
                    <a:p>
                      <a:pPr marL="0" marR="36830" algn="ctr" rtl="0" fontAlgn="b">
                        <a:lnSpc>
                          <a:spcPct val="114000"/>
                        </a:lnSpc>
                        <a:spcBef>
                          <a:spcPts val="0"/>
                        </a:spcBef>
                        <a:spcAft>
                          <a:spcPts val="0"/>
                        </a:spcAft>
                        <a:buClr>
                          <a:srgbClr val="000000"/>
                        </a:buClr>
                        <a:buFont typeface="Arial"/>
                      </a:pPr>
                      <a:r>
                        <a:rPr lang="en-US" sz="1100" b="1" i="0" u="none" strike="noStrike" cap="none" dirty="0">
                          <a:solidFill>
                            <a:schemeClr val="tx1"/>
                          </a:solidFill>
                          <a:effectLst/>
                          <a:latin typeface="+mn-lt"/>
                          <a:ea typeface="Cambria" panose="02040503050406030204" pitchFamily="18" charset="0"/>
                          <a:cs typeface="Times New Roman" panose="02020603050405020304" pitchFamily="18" charset="0"/>
                          <a:sym typeface="Arial"/>
                        </a:rPr>
                        <a:t>Examples of Metrics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CC"/>
                    </a:solidFill>
                  </a:tcPr>
                </a:tc>
                <a:extLst>
                  <a:ext uri="{0D108BD9-81ED-4DB2-BD59-A6C34878D82A}">
                    <a16:rowId xmlns:a16="http://schemas.microsoft.com/office/drawing/2014/main" val="1917043640"/>
                  </a:ext>
                </a:extLst>
              </a:tr>
              <a:tr h="238523">
                <a:tc>
                  <a:txBody>
                    <a:bodyPr/>
                    <a:lstStyle/>
                    <a:p>
                      <a:pPr marL="0" marR="36830" algn="l" rtl="0" fontAlgn="b">
                        <a:lnSpc>
                          <a:spcPct val="114000"/>
                        </a:lnSpc>
                        <a:spcBef>
                          <a:spcPts val="0"/>
                        </a:spcBef>
                        <a:spcAft>
                          <a:spcPts val="0"/>
                        </a:spcAft>
                        <a:buClr>
                          <a:srgbClr val="000000"/>
                        </a:buClr>
                        <a:buFont typeface="Arial"/>
                      </a:pPr>
                      <a:r>
                        <a:rPr lang="en-US" sz="1100" b="0" i="0" u="none" strike="noStrike" cap="none" dirty="0">
                          <a:solidFill>
                            <a:schemeClr val="tx1"/>
                          </a:solidFill>
                          <a:effectLst/>
                          <a:latin typeface="+mn-lt"/>
                          <a:ea typeface="Cambria" panose="02040503050406030204" pitchFamily="18" charset="0"/>
                          <a:cs typeface="Times New Roman" panose="02020603050405020304" pitchFamily="18" charset="0"/>
                          <a:sym typeface="Arial"/>
                        </a:rPr>
                        <a:t>Number of </a:t>
                      </a:r>
                      <a:r>
                        <a:rPr lang="en-US" sz="1100" b="1" i="0" u="none" strike="noStrike" cap="none" dirty="0">
                          <a:solidFill>
                            <a:schemeClr val="tx1"/>
                          </a:solidFill>
                          <a:effectLst/>
                          <a:latin typeface="+mn-lt"/>
                          <a:ea typeface="Cambria" panose="02040503050406030204" pitchFamily="18" charset="0"/>
                          <a:cs typeface="Times New Roman" panose="02020603050405020304" pitchFamily="18" charset="0"/>
                          <a:sym typeface="Arial"/>
                        </a:rPr>
                        <a:t>residential</a:t>
                      </a:r>
                      <a:r>
                        <a:rPr lang="en-US" sz="1100" b="0" i="0" u="none" strike="noStrike" cap="none" dirty="0">
                          <a:solidFill>
                            <a:schemeClr val="tx1"/>
                          </a:solidFill>
                          <a:effectLst/>
                          <a:latin typeface="+mn-lt"/>
                          <a:ea typeface="Cambria" panose="02040503050406030204" pitchFamily="18" charset="0"/>
                          <a:cs typeface="Times New Roman" panose="02020603050405020304" pitchFamily="18" charset="0"/>
                          <a:sym typeface="Arial"/>
                        </a:rPr>
                        <a:t> customers benefitted by project</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534746"/>
                  </a:ext>
                </a:extLst>
              </a:tr>
              <a:tr h="224669">
                <a:tc>
                  <a:txBody>
                    <a:bodyPr/>
                    <a:lstStyle/>
                    <a:p>
                      <a:pPr marL="0" marR="36830" algn="l" rtl="0" fontAlgn="b">
                        <a:lnSpc>
                          <a:spcPct val="114000"/>
                        </a:lnSpc>
                        <a:spcBef>
                          <a:spcPts val="0"/>
                        </a:spcBef>
                        <a:spcAft>
                          <a:spcPts val="0"/>
                        </a:spcAft>
                        <a:buClr>
                          <a:srgbClr val="000000"/>
                        </a:buClr>
                        <a:buFont typeface="Arial"/>
                      </a:pPr>
                      <a:r>
                        <a:rPr lang="en-US" sz="1100" b="0" i="0" u="none" strike="noStrike" cap="none" dirty="0">
                          <a:solidFill>
                            <a:schemeClr val="tx1"/>
                          </a:solidFill>
                          <a:effectLst/>
                          <a:latin typeface="+mn-lt"/>
                          <a:ea typeface="Cambria" panose="02040503050406030204" pitchFamily="18" charset="0"/>
                          <a:cs typeface="Times New Roman" panose="02020603050405020304" pitchFamily="18" charset="0"/>
                          <a:sym typeface="Arial"/>
                        </a:rPr>
                        <a:t>Number of </a:t>
                      </a:r>
                      <a:r>
                        <a:rPr lang="en-US" sz="1100" b="1" i="0" u="none" strike="noStrike" cap="none" dirty="0">
                          <a:solidFill>
                            <a:schemeClr val="tx1"/>
                          </a:solidFill>
                          <a:effectLst/>
                          <a:latin typeface="+mn-lt"/>
                          <a:ea typeface="Cambria" panose="02040503050406030204" pitchFamily="18" charset="0"/>
                          <a:cs typeface="Times New Roman" panose="02020603050405020304" pitchFamily="18" charset="0"/>
                          <a:sym typeface="Arial"/>
                        </a:rPr>
                        <a:t>commercial</a:t>
                      </a:r>
                      <a:r>
                        <a:rPr lang="en-US" sz="1100" b="0" i="0" u="none" strike="noStrike" cap="none" dirty="0">
                          <a:solidFill>
                            <a:schemeClr val="tx1"/>
                          </a:solidFill>
                          <a:effectLst/>
                          <a:latin typeface="+mn-lt"/>
                          <a:ea typeface="Cambria" panose="02040503050406030204" pitchFamily="18" charset="0"/>
                          <a:cs typeface="Times New Roman" panose="02020603050405020304" pitchFamily="18" charset="0"/>
                          <a:sym typeface="Arial"/>
                        </a:rPr>
                        <a:t> customers benefitted by project</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4636387"/>
                  </a:ext>
                </a:extLst>
              </a:tr>
              <a:tr h="224669">
                <a:tc>
                  <a:txBody>
                    <a:bodyPr/>
                    <a:lstStyle/>
                    <a:p>
                      <a:pPr marL="0" marR="36830" algn="l" rtl="0" fontAlgn="b">
                        <a:lnSpc>
                          <a:spcPct val="114000"/>
                        </a:lnSpc>
                        <a:spcBef>
                          <a:spcPts val="0"/>
                        </a:spcBef>
                        <a:spcAft>
                          <a:spcPts val="0"/>
                        </a:spcAft>
                        <a:buClr>
                          <a:srgbClr val="000000"/>
                        </a:buClr>
                        <a:buFont typeface="Arial"/>
                      </a:pPr>
                      <a:r>
                        <a:rPr lang="en-US" sz="1100" b="0" i="0" u="none" strike="noStrike" cap="none" dirty="0">
                          <a:solidFill>
                            <a:schemeClr val="tx1"/>
                          </a:solidFill>
                          <a:effectLst/>
                          <a:latin typeface="+mn-lt"/>
                          <a:ea typeface="Cambria" panose="02040503050406030204" pitchFamily="18" charset="0"/>
                          <a:cs typeface="Times New Roman" panose="02020603050405020304" pitchFamily="18" charset="0"/>
                          <a:sym typeface="Arial"/>
                        </a:rPr>
                        <a:t>Number of </a:t>
                      </a:r>
                      <a:r>
                        <a:rPr lang="en-US" sz="1100" b="1" i="0" u="none" strike="noStrike" cap="none" dirty="0">
                          <a:solidFill>
                            <a:schemeClr val="tx1"/>
                          </a:solidFill>
                          <a:effectLst/>
                          <a:latin typeface="+mn-lt"/>
                          <a:ea typeface="Cambria" panose="02040503050406030204" pitchFamily="18" charset="0"/>
                          <a:cs typeface="Times New Roman" panose="02020603050405020304" pitchFamily="18" charset="0"/>
                          <a:sym typeface="Arial"/>
                        </a:rPr>
                        <a:t>industrial</a:t>
                      </a:r>
                      <a:r>
                        <a:rPr lang="en-US" sz="1100" b="0" i="0" u="none" strike="noStrike" cap="none" dirty="0">
                          <a:solidFill>
                            <a:schemeClr val="tx1"/>
                          </a:solidFill>
                          <a:effectLst/>
                          <a:latin typeface="+mn-lt"/>
                          <a:ea typeface="Cambria" panose="02040503050406030204" pitchFamily="18" charset="0"/>
                          <a:cs typeface="Times New Roman" panose="02020603050405020304" pitchFamily="18" charset="0"/>
                          <a:sym typeface="Arial"/>
                        </a:rPr>
                        <a:t> customers benefitted by project</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6380202"/>
                  </a:ext>
                </a:extLst>
              </a:tr>
              <a:tr h="337004">
                <a:tc>
                  <a:txBody>
                    <a:bodyPr/>
                    <a:lstStyle/>
                    <a:p>
                      <a:pPr marL="0" marR="36830" algn="l" rtl="0" fontAlgn="b">
                        <a:lnSpc>
                          <a:spcPct val="114000"/>
                        </a:lnSpc>
                        <a:spcBef>
                          <a:spcPts val="0"/>
                        </a:spcBef>
                        <a:spcAft>
                          <a:spcPts val="0"/>
                        </a:spcAft>
                        <a:buClr>
                          <a:srgbClr val="000000"/>
                        </a:buClr>
                        <a:buFont typeface="Arial"/>
                      </a:pPr>
                      <a:r>
                        <a:rPr lang="en-US" sz="1100" b="0" i="0" u="none" strike="noStrike" cap="none" dirty="0">
                          <a:solidFill>
                            <a:schemeClr val="tx1"/>
                          </a:solidFill>
                          <a:effectLst/>
                          <a:latin typeface="+mn-lt"/>
                          <a:ea typeface="Cambria" panose="02040503050406030204" pitchFamily="18" charset="0"/>
                          <a:cs typeface="Times New Roman" panose="02020603050405020304" pitchFamily="18" charset="0"/>
                          <a:sym typeface="Arial"/>
                        </a:rPr>
                        <a:t>Number of customers that provide </a:t>
                      </a:r>
                      <a:r>
                        <a:rPr lang="en-US" sz="1100" b="1" i="0" u="none" strike="noStrike" cap="none" dirty="0">
                          <a:solidFill>
                            <a:schemeClr val="tx1"/>
                          </a:solidFill>
                          <a:effectLst/>
                          <a:latin typeface="+mn-lt"/>
                          <a:ea typeface="Cambria" panose="02040503050406030204" pitchFamily="18" charset="0"/>
                          <a:cs typeface="Times New Roman" panose="02020603050405020304" pitchFamily="18" charset="0"/>
                          <a:sym typeface="Arial"/>
                        </a:rPr>
                        <a:t>community services/emergency centers </a:t>
                      </a:r>
                      <a:r>
                        <a:rPr lang="en-US" sz="1100" b="0" i="0" u="none" strike="noStrike" cap="none" dirty="0">
                          <a:solidFill>
                            <a:schemeClr val="tx1"/>
                          </a:solidFill>
                          <a:effectLst/>
                          <a:latin typeface="+mn-lt"/>
                          <a:ea typeface="Cambria" panose="02040503050406030204" pitchFamily="18" charset="0"/>
                          <a:cs typeface="Times New Roman" panose="02020603050405020304" pitchFamily="18" charset="0"/>
                          <a:sym typeface="Arial"/>
                        </a:rPr>
                        <a:t>benefitted by project</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2848800"/>
                  </a:ext>
                </a:extLst>
              </a:tr>
              <a:tr h="337004">
                <a:tc>
                  <a:txBody>
                    <a:bodyPr/>
                    <a:lstStyle/>
                    <a:p>
                      <a:pPr marL="0" marR="36830" algn="l" rtl="0" fontAlgn="b">
                        <a:lnSpc>
                          <a:spcPct val="114000"/>
                        </a:lnSpc>
                        <a:spcBef>
                          <a:spcPts val="0"/>
                        </a:spcBef>
                        <a:spcAft>
                          <a:spcPts val="0"/>
                        </a:spcAft>
                        <a:buClr>
                          <a:srgbClr val="000000"/>
                        </a:buClr>
                        <a:buFont typeface="Arial"/>
                      </a:pPr>
                      <a:r>
                        <a:rPr lang="en-US" sz="1100" b="0" i="0" u="none" strike="noStrike" cap="none" dirty="0">
                          <a:solidFill>
                            <a:schemeClr val="tx1"/>
                          </a:solidFill>
                          <a:effectLst/>
                          <a:latin typeface="+mn-lt"/>
                          <a:ea typeface="Cambria" panose="02040503050406030204" pitchFamily="18" charset="0"/>
                          <a:cs typeface="Times New Roman" panose="02020603050405020304" pitchFamily="18" charset="0"/>
                          <a:sym typeface="Arial"/>
                        </a:rPr>
                        <a:t>Number of customers that provide </a:t>
                      </a:r>
                      <a:r>
                        <a:rPr lang="en-US" sz="1100" b="1" i="0" u="none" strike="noStrike" cap="none" dirty="0">
                          <a:solidFill>
                            <a:schemeClr val="tx1"/>
                          </a:solidFill>
                          <a:effectLst/>
                          <a:latin typeface="+mn-lt"/>
                          <a:ea typeface="Cambria" panose="02040503050406030204" pitchFamily="18" charset="0"/>
                          <a:cs typeface="Times New Roman" panose="02020603050405020304" pitchFamily="18" charset="0"/>
                          <a:sym typeface="Arial"/>
                        </a:rPr>
                        <a:t>communication services </a:t>
                      </a:r>
                      <a:r>
                        <a:rPr lang="en-US" sz="1100" b="0" i="0" u="none" strike="noStrike" cap="none" dirty="0">
                          <a:solidFill>
                            <a:schemeClr val="tx1"/>
                          </a:solidFill>
                          <a:effectLst/>
                          <a:latin typeface="+mn-lt"/>
                          <a:ea typeface="Cambria" panose="02040503050406030204" pitchFamily="18" charset="0"/>
                          <a:cs typeface="Times New Roman" panose="02020603050405020304" pitchFamily="18" charset="0"/>
                          <a:sym typeface="Arial"/>
                        </a:rPr>
                        <a:t>benefitted by project</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6814988"/>
                  </a:ext>
                </a:extLst>
              </a:tr>
              <a:tr h="337004">
                <a:tc>
                  <a:txBody>
                    <a:bodyPr/>
                    <a:lstStyle/>
                    <a:p>
                      <a:pPr marL="0" marR="36830" algn="l" rtl="0" fontAlgn="b">
                        <a:lnSpc>
                          <a:spcPct val="114000"/>
                        </a:lnSpc>
                        <a:spcBef>
                          <a:spcPts val="0"/>
                        </a:spcBef>
                        <a:spcAft>
                          <a:spcPts val="0"/>
                        </a:spcAft>
                        <a:buClr>
                          <a:srgbClr val="000000"/>
                        </a:buClr>
                        <a:buFont typeface="Arial"/>
                      </a:pPr>
                      <a:r>
                        <a:rPr lang="en-US" sz="1100" b="0" i="0" u="none" strike="noStrike" cap="none" dirty="0">
                          <a:solidFill>
                            <a:schemeClr val="tx1"/>
                          </a:solidFill>
                          <a:effectLst/>
                          <a:latin typeface="+mn-lt"/>
                          <a:ea typeface="Cambria" panose="02040503050406030204" pitchFamily="18" charset="0"/>
                          <a:cs typeface="Times New Roman" panose="02020603050405020304" pitchFamily="18" charset="0"/>
                          <a:sym typeface="Arial"/>
                        </a:rPr>
                        <a:t>Number of customers that provide </a:t>
                      </a:r>
                      <a:r>
                        <a:rPr lang="en-US" sz="1100" b="1" i="0" u="none" strike="noStrike" cap="none" dirty="0">
                          <a:solidFill>
                            <a:schemeClr val="tx1"/>
                          </a:solidFill>
                          <a:effectLst/>
                          <a:latin typeface="+mn-lt"/>
                          <a:ea typeface="Cambria" panose="02040503050406030204" pitchFamily="18" charset="0"/>
                          <a:cs typeface="Times New Roman" panose="02020603050405020304" pitchFamily="18" charset="0"/>
                          <a:sym typeface="Arial"/>
                        </a:rPr>
                        <a:t>energy supply</a:t>
                      </a:r>
                      <a:r>
                        <a:rPr lang="en-US" sz="1100" b="0" i="0" u="none" strike="noStrike" cap="none" dirty="0">
                          <a:solidFill>
                            <a:schemeClr val="tx1"/>
                          </a:solidFill>
                          <a:effectLst/>
                          <a:latin typeface="+mn-lt"/>
                          <a:ea typeface="Cambria" panose="02040503050406030204" pitchFamily="18" charset="0"/>
                          <a:cs typeface="Times New Roman" panose="02020603050405020304" pitchFamily="18" charset="0"/>
                          <a:sym typeface="Arial"/>
                        </a:rPr>
                        <a:t> benefitted by project</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5739039"/>
                  </a:ext>
                </a:extLst>
              </a:tr>
              <a:tr h="337004">
                <a:tc>
                  <a:txBody>
                    <a:bodyPr/>
                    <a:lstStyle/>
                    <a:p>
                      <a:pPr marL="0" marR="36830" algn="l" rtl="0" fontAlgn="b">
                        <a:lnSpc>
                          <a:spcPct val="114000"/>
                        </a:lnSpc>
                        <a:spcBef>
                          <a:spcPts val="0"/>
                        </a:spcBef>
                        <a:spcAft>
                          <a:spcPts val="0"/>
                        </a:spcAft>
                        <a:buClr>
                          <a:srgbClr val="000000"/>
                        </a:buClr>
                        <a:buFont typeface="Arial"/>
                      </a:pPr>
                      <a:r>
                        <a:rPr lang="en-US" sz="1100" b="0" i="0" u="none" strike="noStrike" cap="none" dirty="0">
                          <a:solidFill>
                            <a:schemeClr val="tx1"/>
                          </a:solidFill>
                          <a:effectLst/>
                          <a:latin typeface="+mn-lt"/>
                          <a:ea typeface="Cambria" panose="02040503050406030204" pitchFamily="18" charset="0"/>
                          <a:cs typeface="Times New Roman" panose="02020603050405020304" pitchFamily="18" charset="0"/>
                          <a:sym typeface="Arial"/>
                        </a:rPr>
                        <a:t>Number of customers that provide </a:t>
                      </a:r>
                      <a:r>
                        <a:rPr lang="en-US" sz="1100" b="1" i="0" u="none" strike="noStrike" cap="none" dirty="0">
                          <a:solidFill>
                            <a:schemeClr val="tx1"/>
                          </a:solidFill>
                          <a:effectLst/>
                          <a:latin typeface="+mn-lt"/>
                          <a:ea typeface="Cambria" panose="02040503050406030204" pitchFamily="18" charset="0"/>
                          <a:cs typeface="Times New Roman" panose="02020603050405020304" pitchFamily="18" charset="0"/>
                          <a:sym typeface="Arial"/>
                        </a:rPr>
                        <a:t>transportation services </a:t>
                      </a:r>
                      <a:r>
                        <a:rPr lang="en-US" sz="1100" b="0" i="0" u="none" strike="noStrike" cap="none" dirty="0">
                          <a:solidFill>
                            <a:schemeClr val="tx1"/>
                          </a:solidFill>
                          <a:effectLst/>
                          <a:latin typeface="+mn-lt"/>
                          <a:ea typeface="Cambria" panose="02040503050406030204" pitchFamily="18" charset="0"/>
                          <a:cs typeface="Times New Roman" panose="02020603050405020304" pitchFamily="18" charset="0"/>
                          <a:sym typeface="Arial"/>
                        </a:rPr>
                        <a:t>benefitted by project</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5038295"/>
                  </a:ext>
                </a:extLst>
              </a:tr>
              <a:tr h="337004">
                <a:tc>
                  <a:txBody>
                    <a:bodyPr/>
                    <a:lstStyle/>
                    <a:p>
                      <a:pPr marL="0" marR="36830" algn="l" rtl="0" fontAlgn="b">
                        <a:lnSpc>
                          <a:spcPct val="114000"/>
                        </a:lnSpc>
                        <a:spcBef>
                          <a:spcPts val="0"/>
                        </a:spcBef>
                        <a:spcAft>
                          <a:spcPts val="0"/>
                        </a:spcAft>
                        <a:buClr>
                          <a:srgbClr val="000000"/>
                        </a:buClr>
                        <a:buFont typeface="Arial"/>
                      </a:pPr>
                      <a:r>
                        <a:rPr lang="en-US" sz="1100" b="0" i="0" u="none" strike="noStrike" cap="none" dirty="0">
                          <a:solidFill>
                            <a:schemeClr val="tx1"/>
                          </a:solidFill>
                          <a:effectLst/>
                          <a:latin typeface="+mn-lt"/>
                          <a:ea typeface="Cambria" panose="02040503050406030204" pitchFamily="18" charset="0"/>
                          <a:cs typeface="Times New Roman" panose="02020603050405020304" pitchFamily="18" charset="0"/>
                          <a:sym typeface="Arial"/>
                        </a:rPr>
                        <a:t>Number of customers that provide </a:t>
                      </a:r>
                      <a:r>
                        <a:rPr lang="en-US" sz="1100" b="1" i="0" u="none" strike="noStrike" cap="none" dirty="0">
                          <a:solidFill>
                            <a:schemeClr val="tx1"/>
                          </a:solidFill>
                          <a:effectLst/>
                          <a:latin typeface="+mn-lt"/>
                          <a:ea typeface="Cambria" panose="02040503050406030204" pitchFamily="18" charset="0"/>
                          <a:cs typeface="Times New Roman" panose="02020603050405020304" pitchFamily="18" charset="0"/>
                          <a:sym typeface="Arial"/>
                        </a:rPr>
                        <a:t>water services </a:t>
                      </a:r>
                      <a:r>
                        <a:rPr lang="en-US" sz="1100" b="0" i="0" u="none" strike="noStrike" cap="none" dirty="0">
                          <a:solidFill>
                            <a:schemeClr val="tx1"/>
                          </a:solidFill>
                          <a:effectLst/>
                          <a:latin typeface="+mn-lt"/>
                          <a:ea typeface="Cambria" panose="02040503050406030204" pitchFamily="18" charset="0"/>
                          <a:cs typeface="Times New Roman" panose="02020603050405020304" pitchFamily="18" charset="0"/>
                          <a:sym typeface="Arial"/>
                        </a:rPr>
                        <a:t>benefitted by project</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6998098"/>
                  </a:ext>
                </a:extLst>
              </a:tr>
              <a:tr h="340877">
                <a:tc>
                  <a:txBody>
                    <a:bodyPr/>
                    <a:lstStyle/>
                    <a:p>
                      <a:pPr marL="0" marR="36830" algn="l" rtl="0" fontAlgn="b">
                        <a:lnSpc>
                          <a:spcPct val="114000"/>
                        </a:lnSpc>
                        <a:spcBef>
                          <a:spcPts val="0"/>
                        </a:spcBef>
                        <a:spcAft>
                          <a:spcPts val="0"/>
                        </a:spcAft>
                        <a:buClr>
                          <a:srgbClr val="000000"/>
                        </a:buClr>
                        <a:buFont typeface="Arial"/>
                      </a:pPr>
                      <a:r>
                        <a:rPr lang="en-US" sz="1100" b="0" i="0" u="none" strike="noStrike" cap="none" dirty="0">
                          <a:solidFill>
                            <a:schemeClr val="tx1"/>
                          </a:solidFill>
                          <a:effectLst/>
                          <a:latin typeface="+mn-lt"/>
                          <a:ea typeface="Cambria" panose="02040503050406030204" pitchFamily="18" charset="0"/>
                          <a:cs typeface="Times New Roman" panose="02020603050405020304" pitchFamily="18" charset="0"/>
                          <a:sym typeface="Arial"/>
                        </a:rPr>
                        <a:t>Number of customers that provide </a:t>
                      </a:r>
                      <a:r>
                        <a:rPr lang="en-US" sz="1100" b="1" i="0" u="none" strike="noStrike" cap="none" dirty="0">
                          <a:solidFill>
                            <a:schemeClr val="tx1"/>
                          </a:solidFill>
                          <a:effectLst/>
                          <a:latin typeface="+mn-lt"/>
                          <a:ea typeface="Cambria" panose="02040503050406030204" pitchFamily="18" charset="0"/>
                          <a:cs typeface="Times New Roman" panose="02020603050405020304" pitchFamily="18" charset="0"/>
                          <a:sym typeface="Arial"/>
                        </a:rPr>
                        <a:t>food services </a:t>
                      </a:r>
                      <a:r>
                        <a:rPr lang="en-US" sz="1100" b="0" i="0" u="none" strike="noStrike" cap="none" dirty="0">
                          <a:solidFill>
                            <a:schemeClr val="tx1"/>
                          </a:solidFill>
                          <a:effectLst/>
                          <a:latin typeface="+mn-lt"/>
                          <a:ea typeface="Cambria" panose="02040503050406030204" pitchFamily="18" charset="0"/>
                          <a:cs typeface="Times New Roman" panose="02020603050405020304" pitchFamily="18" charset="0"/>
                          <a:sym typeface="Arial"/>
                        </a:rPr>
                        <a:t>benefitted by project</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4577346"/>
                  </a:ext>
                </a:extLst>
              </a:tr>
            </a:tbl>
          </a:graphicData>
        </a:graphic>
      </p:graphicFrame>
      <p:sp>
        <p:nvSpPr>
          <p:cNvPr id="4" name="Slide Number Placeholder 3">
            <a:extLst>
              <a:ext uri="{FF2B5EF4-FFF2-40B4-BE49-F238E27FC236}">
                <a16:creationId xmlns:a16="http://schemas.microsoft.com/office/drawing/2014/main" id="{69E17319-2FBA-4BB7-A9C6-A5924C7055C1}"/>
              </a:ext>
            </a:extLst>
          </p:cNvPr>
          <p:cNvSpPr>
            <a:spLocks noGrp="1"/>
          </p:cNvSpPr>
          <p:nvPr>
            <p:ph type="sldNum" sz="quarter" idx="11"/>
          </p:nvPr>
        </p:nvSpPr>
        <p:spPr/>
        <p:txBody>
          <a:bodyPr/>
          <a:lstStyle/>
          <a:p>
            <a:fld id="{A2C27F82-79FD-B244-BCFD-9B1449B95085}" type="slidenum">
              <a:rPr lang="en-US" smtClean="0"/>
              <a:pPr/>
              <a:t>15</a:t>
            </a:fld>
            <a:endParaRPr lang="en-US" dirty="0"/>
          </a:p>
        </p:txBody>
      </p:sp>
      <p:sp>
        <p:nvSpPr>
          <p:cNvPr id="8" name="TextBox 7">
            <a:extLst>
              <a:ext uri="{FF2B5EF4-FFF2-40B4-BE49-F238E27FC236}">
                <a16:creationId xmlns:a16="http://schemas.microsoft.com/office/drawing/2014/main" id="{B4C6FD1D-3E87-462E-9DF5-65D84D03532E}"/>
              </a:ext>
            </a:extLst>
          </p:cNvPr>
          <p:cNvSpPr txBox="1"/>
          <p:nvPr/>
        </p:nvSpPr>
        <p:spPr>
          <a:xfrm>
            <a:off x="180079" y="4394960"/>
            <a:ext cx="5507182" cy="215444"/>
          </a:xfrm>
          <a:prstGeom prst="rect">
            <a:avLst/>
          </a:prstGeom>
          <a:noFill/>
        </p:spPr>
        <p:txBody>
          <a:bodyPr wrap="square">
            <a:spAutoFit/>
          </a:bodyPr>
          <a:lstStyle/>
          <a:p>
            <a:pPr algn="ctr"/>
            <a:r>
              <a:rPr lang="fr-FR" sz="800" dirty="0"/>
              <a:t>Source: California Energy Commission - </a:t>
            </a:r>
            <a:r>
              <a:rPr lang="en-US" sz="800" dirty="0">
                <a:hlinkClick r:id="rId2"/>
              </a:rPr>
              <a:t>Community Energy Reliability and Resilience Investment (CERRI) Program</a:t>
            </a:r>
            <a:r>
              <a:rPr lang="fr-FR" sz="800" dirty="0">
                <a:hlinkClick r:id="rId2"/>
              </a:rPr>
              <a:t> </a:t>
            </a:r>
            <a:endParaRPr lang="en-US" sz="800" dirty="0"/>
          </a:p>
        </p:txBody>
      </p:sp>
      <p:sp>
        <p:nvSpPr>
          <p:cNvPr id="6" name="Text Placeholder 1">
            <a:extLst>
              <a:ext uri="{FF2B5EF4-FFF2-40B4-BE49-F238E27FC236}">
                <a16:creationId xmlns:a16="http://schemas.microsoft.com/office/drawing/2014/main" id="{B52EDA81-715A-4161-A86B-585DE428F5FF}"/>
              </a:ext>
            </a:extLst>
          </p:cNvPr>
          <p:cNvSpPr txBox="1">
            <a:spLocks/>
          </p:cNvSpPr>
          <p:nvPr/>
        </p:nvSpPr>
        <p:spPr>
          <a:xfrm>
            <a:off x="6035040" y="1298864"/>
            <a:ext cx="2724763" cy="2812471"/>
          </a:xfrm>
          <a:prstGeom prst="rect">
            <a:avLst/>
          </a:prstGeom>
          <a:solidFill>
            <a:schemeClr val="bg1">
              <a:lumMod val="75000"/>
            </a:schemeClr>
          </a:solidFill>
          <a:ln>
            <a:solidFill>
              <a:schemeClr val="tx1"/>
            </a:solidFill>
          </a:ln>
        </p:spPr>
        <p:txBody>
          <a:bodyPr spcFirstLastPara="1" wrap="square" lIns="60500" tIns="30250" rIns="60500" bIns="30250" anchor="ctr" anchorCtr="0">
            <a:normAutofit lnSpcReduction="10000"/>
          </a:bodyPr>
          <a:lstStyle>
            <a:defPPr marR="0" lvl="0" algn="l" rtl="0">
              <a:lnSpc>
                <a:spcPct val="100000"/>
              </a:lnSpc>
              <a:spcBef>
                <a:spcPts val="0"/>
              </a:spcBef>
              <a:spcAft>
                <a:spcPts val="0"/>
              </a:spcAft>
            </a:defPPr>
            <a:lvl1pPr marL="457200" marR="0" lvl="0" indent="-273050" algn="l" rtl="0">
              <a:lnSpc>
                <a:spcPct val="90000"/>
              </a:lnSpc>
              <a:spcBef>
                <a:spcPts val="0"/>
              </a:spcBef>
              <a:spcAft>
                <a:spcPts val="0"/>
              </a:spcAft>
              <a:buClr>
                <a:srgbClr val="25A8DC"/>
              </a:buClr>
              <a:buSzPts val="7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0"/>
              </a:spcBef>
              <a:spcAft>
                <a:spcPts val="0"/>
              </a:spcAft>
              <a:buClr>
                <a:srgbClr val="25A8DC"/>
              </a:buClr>
              <a:buSzPts val="1200"/>
              <a:buFont typeface="Noto Sans Symbols"/>
              <a:buChar char="▪"/>
              <a:defRPr sz="1200" b="0" i="0" u="none" strike="noStrike" cap="none">
                <a:solidFill>
                  <a:schemeClr val="dk1"/>
                </a:solidFill>
                <a:latin typeface="Arial"/>
                <a:ea typeface="Arial"/>
                <a:cs typeface="Arial"/>
                <a:sym typeface="Arial"/>
              </a:defRPr>
            </a:lvl2pPr>
            <a:lvl3pPr marL="1371600" marR="0" lvl="2" indent="-298450" algn="l" rtl="0">
              <a:lnSpc>
                <a:spcPct val="100000"/>
              </a:lnSpc>
              <a:spcBef>
                <a:spcPts val="0"/>
              </a:spcBef>
              <a:spcAft>
                <a:spcPts val="0"/>
              </a:spcAft>
              <a:buClr>
                <a:srgbClr val="25A8DC"/>
              </a:buClr>
              <a:buSzPts val="1100"/>
              <a:buFont typeface="Courier New"/>
              <a:buChar char="o"/>
              <a:defRPr sz="1200" b="0" i="0" u="none" strike="noStrike" cap="none">
                <a:solidFill>
                  <a:schemeClr val="dk1"/>
                </a:solidFill>
                <a:latin typeface="Arial"/>
                <a:ea typeface="Arial"/>
                <a:cs typeface="Arial"/>
                <a:sym typeface="Arial"/>
              </a:defRPr>
            </a:lvl3pPr>
            <a:lvl4pPr marL="1828800" marR="0" lvl="3" indent="-304800" algn="l" rtl="0">
              <a:lnSpc>
                <a:spcPct val="90000"/>
              </a:lnSpc>
              <a:spcBef>
                <a:spcPts val="0"/>
              </a:spcBef>
              <a:spcAft>
                <a:spcPts val="0"/>
              </a:spcAft>
              <a:buClr>
                <a:srgbClr val="25A8DC"/>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pPr marL="184150" indent="0">
              <a:lnSpc>
                <a:spcPct val="110000"/>
              </a:lnSpc>
              <a:spcAft>
                <a:spcPts val="600"/>
              </a:spcAft>
              <a:buNone/>
            </a:pPr>
            <a:r>
              <a:rPr lang="en-US" b="1" dirty="0"/>
              <a:t>When applicants have resource or data constraints</a:t>
            </a:r>
            <a:r>
              <a:rPr lang="en-US" dirty="0"/>
              <a:t>, even basic information on the magnitude and distribution of benefits can be helpful.</a:t>
            </a:r>
          </a:p>
          <a:p>
            <a:pPr>
              <a:lnSpc>
                <a:spcPct val="110000"/>
              </a:lnSpc>
              <a:spcAft>
                <a:spcPts val="600"/>
              </a:spcAft>
            </a:pPr>
            <a:r>
              <a:rPr lang="en-US" dirty="0"/>
              <a:t>How many customers will benefit?</a:t>
            </a:r>
          </a:p>
          <a:p>
            <a:pPr>
              <a:lnSpc>
                <a:spcPct val="110000"/>
              </a:lnSpc>
              <a:spcAft>
                <a:spcPts val="600"/>
              </a:spcAft>
            </a:pPr>
            <a:r>
              <a:rPr lang="en-US" dirty="0"/>
              <a:t>What are the customer classes of the benefitting customers?</a:t>
            </a:r>
          </a:p>
          <a:p>
            <a:pPr>
              <a:lnSpc>
                <a:spcPct val="110000"/>
              </a:lnSpc>
              <a:spcAft>
                <a:spcPts val="600"/>
              </a:spcAft>
            </a:pPr>
            <a:r>
              <a:rPr lang="en-US" dirty="0"/>
              <a:t>How many of the benefitting customers provide critical or essential services to the community?</a:t>
            </a:r>
          </a:p>
        </p:txBody>
      </p:sp>
    </p:spTree>
    <p:extLst>
      <p:ext uri="{BB962C8B-B14F-4D97-AF65-F5344CB8AC3E}">
        <p14:creationId xmlns:p14="http://schemas.microsoft.com/office/powerpoint/2010/main" val="279392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pic>
        <p:nvPicPr>
          <p:cNvPr id="591" name="Google Shape;591;p31"/>
          <p:cNvPicPr preferRelativeResize="0"/>
          <p:nvPr/>
        </p:nvPicPr>
        <p:blipFill rotWithShape="1">
          <a:blip r:embed="rId3" cstate="screen">
            <a:alphaModFix amt="56000"/>
            <a:extLst>
              <a:ext uri="{28A0092B-C50C-407E-A947-70E740481C1C}">
                <a14:useLocalDpi xmlns:a14="http://schemas.microsoft.com/office/drawing/2010/main"/>
              </a:ext>
            </a:extLst>
          </a:blip>
          <a:srcRect/>
          <a:stretch/>
        </p:blipFill>
        <p:spPr>
          <a:xfrm>
            <a:off x="2" y="0"/>
            <a:ext cx="9143999" cy="5143501"/>
          </a:xfrm>
          <a:prstGeom prst="rect">
            <a:avLst/>
          </a:prstGeom>
          <a:noFill/>
          <a:ln>
            <a:noFill/>
          </a:ln>
        </p:spPr>
      </p:pic>
      <p:pic>
        <p:nvPicPr>
          <p:cNvPr id="592" name="Google Shape;592;p3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2361" y="252132"/>
            <a:ext cx="1794914" cy="479937"/>
          </a:xfrm>
          <a:prstGeom prst="rect">
            <a:avLst/>
          </a:prstGeom>
          <a:noFill/>
          <a:ln>
            <a:noFill/>
          </a:ln>
        </p:spPr>
      </p:pic>
      <p:sp>
        <p:nvSpPr>
          <p:cNvPr id="593" name="Google Shape;593;p31"/>
          <p:cNvSpPr/>
          <p:nvPr/>
        </p:nvSpPr>
        <p:spPr>
          <a:xfrm>
            <a:off x="0" y="4968586"/>
            <a:ext cx="9153144" cy="175088"/>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594" name="Google Shape;594;p31"/>
          <p:cNvSpPr txBox="1">
            <a:spLocks noGrp="1"/>
          </p:cNvSpPr>
          <p:nvPr>
            <p:ph type="title"/>
          </p:nvPr>
        </p:nvSpPr>
        <p:spPr>
          <a:xfrm>
            <a:off x="611704" y="1956544"/>
            <a:ext cx="7920600" cy="1230433"/>
          </a:xfrm>
          <a:prstGeom prst="rect">
            <a:avLst/>
          </a:prstGeom>
          <a:noFill/>
          <a:ln>
            <a:noFill/>
          </a:ln>
        </p:spPr>
        <p:txBody>
          <a:bodyPr spcFirstLastPara="1" wrap="square" lIns="0" tIns="11525" rIns="0" bIns="0" anchor="ctr" anchorCtr="0">
            <a:spAutoFit/>
          </a:bodyPr>
          <a:lstStyle/>
          <a:p>
            <a:pPr marL="12700" lvl="0" indent="0" algn="ctr" rtl="0">
              <a:lnSpc>
                <a:spcPct val="90000"/>
              </a:lnSpc>
              <a:spcBef>
                <a:spcPts val="0"/>
              </a:spcBef>
              <a:spcAft>
                <a:spcPts val="0"/>
              </a:spcAft>
              <a:buClr>
                <a:srgbClr val="2460AD"/>
              </a:buClr>
              <a:buSzPts val="4300"/>
              <a:buFont typeface="Avenir"/>
              <a:buNone/>
            </a:pPr>
            <a:r>
              <a:rPr lang="en" dirty="0"/>
              <a:t>Valu</a:t>
            </a:r>
            <a:r>
              <a:rPr lang="en-US" dirty="0"/>
              <a:t>ation</a:t>
            </a:r>
            <a:r>
              <a:rPr lang="en" dirty="0"/>
              <a:t> </a:t>
            </a:r>
            <a:r>
              <a:rPr lang="en-US" dirty="0"/>
              <a:t>Frameworks and Measuring Progress</a:t>
            </a:r>
            <a:endParaRPr dirty="0"/>
          </a:p>
        </p:txBody>
      </p:sp>
      <p:sp>
        <p:nvSpPr>
          <p:cNvPr id="2" name="Slide Number Placeholder 1">
            <a:extLst>
              <a:ext uri="{FF2B5EF4-FFF2-40B4-BE49-F238E27FC236}">
                <a16:creationId xmlns:a16="http://schemas.microsoft.com/office/drawing/2014/main" id="{D3310C9E-5A67-4878-86EE-436D7DF0294D}"/>
              </a:ext>
            </a:extLst>
          </p:cNvPr>
          <p:cNvSpPr>
            <a:spLocks noGrp="1"/>
          </p:cNvSpPr>
          <p:nvPr>
            <p:ph type="sldNum" idx="10"/>
          </p:nvPr>
        </p:nvSpPr>
        <p:spPr/>
        <p:txBody>
          <a:bodyPr/>
          <a:lstStyle/>
          <a:p>
            <a:pPr marL="0" lvl="0" indent="0" algn="l" rtl="0">
              <a:spcBef>
                <a:spcPts val="0"/>
              </a:spcBef>
              <a:spcAft>
                <a:spcPts val="0"/>
              </a:spcAft>
              <a:buNone/>
            </a:pPr>
            <a:fld id="{00000000-1234-1234-1234-123412341234}" type="slidenum">
              <a:rPr lang="en" sz="1200" smtClean="0"/>
              <a:t>16</a:t>
            </a:fld>
            <a:endParaRPr lang="en" sz="1200" dirty="0"/>
          </a:p>
        </p:txBody>
      </p:sp>
    </p:spTree>
    <p:extLst>
      <p:ext uri="{BB962C8B-B14F-4D97-AF65-F5344CB8AC3E}">
        <p14:creationId xmlns:p14="http://schemas.microsoft.com/office/powerpoint/2010/main" val="823677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1" name="Google Shape;571;p29"/>
          <p:cNvSpPr/>
          <p:nvPr/>
        </p:nvSpPr>
        <p:spPr>
          <a:xfrm>
            <a:off x="0" y="4968586"/>
            <a:ext cx="9153144" cy="175088"/>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572" name="Google Shape;572;p29"/>
          <p:cNvSpPr/>
          <p:nvPr/>
        </p:nvSpPr>
        <p:spPr>
          <a:xfrm>
            <a:off x="346364" y="326208"/>
            <a:ext cx="3129300" cy="438600"/>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573" name="Google Shape;573;p29"/>
          <p:cNvSpPr txBox="1">
            <a:spLocks noGrp="1"/>
          </p:cNvSpPr>
          <p:nvPr>
            <p:ph type="title"/>
          </p:nvPr>
        </p:nvSpPr>
        <p:spPr>
          <a:xfrm>
            <a:off x="346364" y="372383"/>
            <a:ext cx="8229600" cy="346249"/>
          </a:xfrm>
          <a:prstGeom prst="rect">
            <a:avLst/>
          </a:prstGeom>
          <a:noFill/>
          <a:ln>
            <a:noFill/>
          </a:ln>
        </p:spPr>
        <p:txBody>
          <a:bodyPr spcFirstLastPara="1" wrap="square" lIns="60500" tIns="30250" rIns="60500" bIns="30250" anchor="ctr" anchorCtr="0">
            <a:noAutofit/>
          </a:bodyPr>
          <a:lstStyle/>
          <a:p>
            <a:r>
              <a:rPr lang="en-US" sz="3200" dirty="0">
                <a:solidFill>
                  <a:srgbClr val="2460AD"/>
                </a:solidFill>
                <a:latin typeface="Calibri" panose="020F0502020204030204" pitchFamily="34" charset="0"/>
                <a:cs typeface="Calibri" panose="020F0502020204030204" pitchFamily="34" charset="0"/>
              </a:rPr>
              <a:t>Selected economic and social valuation methods</a:t>
            </a:r>
            <a:endParaRPr sz="3200" dirty="0">
              <a:solidFill>
                <a:srgbClr val="2460AD"/>
              </a:solidFill>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4D82ACE7-8BC2-4006-9C7E-87B8D7C015CB}"/>
              </a:ext>
            </a:extLst>
          </p:cNvPr>
          <p:cNvSpPr>
            <a:spLocks noGrp="1"/>
          </p:cNvSpPr>
          <p:nvPr>
            <p:ph type="sldNum" sz="quarter" idx="11"/>
          </p:nvPr>
        </p:nvSpPr>
        <p:spPr>
          <a:xfrm>
            <a:off x="0" y="4680195"/>
            <a:ext cx="2058030" cy="274194"/>
          </a:xfrm>
        </p:spPr>
        <p:txBody>
          <a:bodyPr/>
          <a:lstStyle/>
          <a:p>
            <a:pPr marL="0" lvl="0" indent="0" algn="l" rtl="0">
              <a:spcBef>
                <a:spcPts val="0"/>
              </a:spcBef>
              <a:spcAft>
                <a:spcPts val="0"/>
              </a:spcAft>
              <a:buNone/>
            </a:pPr>
            <a:fld id="{00000000-1234-1234-1234-123412341234}" type="slidenum">
              <a:rPr lang="en" sz="1200" smtClean="0">
                <a:latin typeface="+mn-lt"/>
              </a:rPr>
              <a:t>17</a:t>
            </a:fld>
            <a:endParaRPr lang="en" sz="1200" dirty="0">
              <a:latin typeface="+mn-lt"/>
            </a:endParaRPr>
          </a:p>
        </p:txBody>
      </p:sp>
      <p:graphicFrame>
        <p:nvGraphicFramePr>
          <p:cNvPr id="574" name="Google Shape;574;p29"/>
          <p:cNvGraphicFramePr/>
          <p:nvPr>
            <p:extLst>
              <p:ext uri="{D42A27DB-BD31-4B8C-83A1-F6EECF244321}">
                <p14:modId xmlns:p14="http://schemas.microsoft.com/office/powerpoint/2010/main" val="2467690926"/>
              </p:ext>
            </p:extLst>
          </p:nvPr>
        </p:nvGraphicFramePr>
        <p:xfrm>
          <a:off x="208286" y="1114060"/>
          <a:ext cx="8645435" cy="3172190"/>
        </p:xfrm>
        <a:graphic>
          <a:graphicData uri="http://schemas.openxmlformats.org/drawingml/2006/table">
            <a:tbl>
              <a:tblPr>
                <a:noFill/>
                <a:tableStyleId>{8E5FCD67-AB04-4416-A793-D4724B255D52}</a:tableStyleId>
              </a:tblPr>
              <a:tblGrid>
                <a:gridCol w="2067213">
                  <a:extLst>
                    <a:ext uri="{9D8B030D-6E8A-4147-A177-3AD203B41FA5}">
                      <a16:colId xmlns:a16="http://schemas.microsoft.com/office/drawing/2014/main" val="20000"/>
                    </a:ext>
                  </a:extLst>
                </a:gridCol>
                <a:gridCol w="1535373">
                  <a:extLst>
                    <a:ext uri="{9D8B030D-6E8A-4147-A177-3AD203B41FA5}">
                      <a16:colId xmlns:a16="http://schemas.microsoft.com/office/drawing/2014/main" val="20001"/>
                    </a:ext>
                  </a:extLst>
                </a:gridCol>
                <a:gridCol w="1842448">
                  <a:extLst>
                    <a:ext uri="{9D8B030D-6E8A-4147-A177-3AD203B41FA5}">
                      <a16:colId xmlns:a16="http://schemas.microsoft.com/office/drawing/2014/main" val="3052996054"/>
                    </a:ext>
                  </a:extLst>
                </a:gridCol>
                <a:gridCol w="3200401">
                  <a:extLst>
                    <a:ext uri="{9D8B030D-6E8A-4147-A177-3AD203B41FA5}">
                      <a16:colId xmlns:a16="http://schemas.microsoft.com/office/drawing/2014/main" val="20002"/>
                    </a:ext>
                  </a:extLst>
                </a:gridCol>
              </a:tblGrid>
              <a:tr h="429050">
                <a:tc>
                  <a:txBody>
                    <a:bodyPr/>
                    <a:lstStyle/>
                    <a:p>
                      <a:pPr marL="0" marR="0" lvl="0" indent="0" algn="l" rtl="0">
                        <a:lnSpc>
                          <a:spcPct val="100000"/>
                        </a:lnSpc>
                        <a:spcBef>
                          <a:spcPts val="0"/>
                        </a:spcBef>
                        <a:spcAft>
                          <a:spcPts val="0"/>
                        </a:spcAft>
                        <a:buClr>
                          <a:srgbClr val="000000"/>
                        </a:buClr>
                        <a:buSzPts val="1100"/>
                        <a:buFont typeface="Arial"/>
                        <a:buNone/>
                      </a:pPr>
                      <a:r>
                        <a:rPr lang="en-US" sz="1200" b="1" u="none" strike="noStrike" cap="none" dirty="0"/>
                        <a:t>Method</a:t>
                      </a:r>
                      <a:endParaRPr sz="1200" b="1" u="none" strike="noStrike" cap="none" dirty="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CCCCC"/>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200" b="1" u="none" strike="noStrike" cap="none" dirty="0"/>
                        <a:t>Units</a:t>
                      </a:r>
                      <a:endParaRPr sz="1200" b="1" u="none" strike="noStrike" cap="none" dirty="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CCCCC"/>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200" b="1" u="none" strike="noStrike" cap="none" dirty="0"/>
                        <a:t>Examples</a:t>
                      </a:r>
                      <a:endParaRPr sz="1200" b="1" u="none" strike="noStrike" cap="none" dirty="0"/>
                    </a:p>
                  </a:txBody>
                  <a:tcPr marL="91425" marR="91425" marT="91425" marB="91425">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CCCCCC"/>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200" b="1" u="none" strike="noStrike" cap="none" dirty="0"/>
                        <a:t>Comments</a:t>
                      </a:r>
                      <a:endParaRPr sz="1200" b="1" u="none" strike="noStrike" cap="none" dirty="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CCCCC"/>
                    </a:solidFill>
                  </a:tcPr>
                </a:tc>
                <a:extLst>
                  <a:ext uri="{0D108BD9-81ED-4DB2-BD59-A6C34878D82A}">
                    <a16:rowId xmlns:a16="http://schemas.microsoft.com/office/drawing/2014/main" val="10000"/>
                  </a:ext>
                </a:extLst>
              </a:tr>
              <a:tr h="706675">
                <a:tc>
                  <a:txBody>
                    <a:bodyPr/>
                    <a:lstStyle/>
                    <a:p>
                      <a:pPr marL="0" marR="0" lvl="0" indent="0" algn="l" rtl="0">
                        <a:lnSpc>
                          <a:spcPct val="100000"/>
                        </a:lnSpc>
                        <a:spcBef>
                          <a:spcPts val="0"/>
                        </a:spcBef>
                        <a:spcAft>
                          <a:spcPts val="0"/>
                        </a:spcAft>
                        <a:buClr>
                          <a:srgbClr val="000000"/>
                        </a:buClr>
                        <a:buSzPts val="1100"/>
                        <a:buFont typeface="Arial"/>
                        <a:buNone/>
                      </a:pPr>
                      <a:r>
                        <a:rPr lang="en-US" sz="1200" u="none" strike="noStrike" cap="none" dirty="0">
                          <a:latin typeface="+mj-lt"/>
                        </a:rPr>
                        <a:t>Least-cost, best-fit</a:t>
                      </a:r>
                      <a:endParaRPr sz="1200" u="none" strike="noStrike" cap="none" dirty="0">
                        <a:latin typeface="+mj-lt"/>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200" u="none" strike="noStrike" cap="none" dirty="0">
                          <a:latin typeface="+mj-lt"/>
                        </a:rPr>
                        <a:t>$ divided by a non-monetary value </a:t>
                      </a:r>
                      <a:endParaRPr sz="1200" u="none" strike="noStrike" cap="none" dirty="0">
                        <a:latin typeface="+mj-lt"/>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200" u="none" strike="noStrike" cap="none" dirty="0">
                          <a:latin typeface="+mj-lt"/>
                        </a:rPr>
                        <a:t>X dollars invested in grid to avoid Y number of fatalities</a:t>
                      </a:r>
                    </a:p>
                    <a:p>
                      <a:pPr marL="0" marR="0" lvl="0" indent="0" algn="l" rtl="0">
                        <a:lnSpc>
                          <a:spcPct val="100000"/>
                        </a:lnSpc>
                        <a:spcBef>
                          <a:spcPts val="0"/>
                        </a:spcBef>
                        <a:spcAft>
                          <a:spcPts val="0"/>
                        </a:spcAft>
                        <a:buClr>
                          <a:srgbClr val="000000"/>
                        </a:buClr>
                        <a:buSzPts val="1100"/>
                        <a:buFont typeface="Arial"/>
                        <a:buNone/>
                      </a:pPr>
                      <a:endParaRPr lang="en-US" sz="1200" u="none" strike="noStrike" cap="none" dirty="0">
                        <a:latin typeface="+mj-lt"/>
                      </a:endParaRPr>
                    </a:p>
                    <a:p>
                      <a:pPr marL="0" marR="0" lvl="0" indent="0" algn="l" rtl="0">
                        <a:lnSpc>
                          <a:spcPct val="100000"/>
                        </a:lnSpc>
                        <a:spcBef>
                          <a:spcPts val="0"/>
                        </a:spcBef>
                        <a:spcAft>
                          <a:spcPts val="0"/>
                        </a:spcAft>
                        <a:buClr>
                          <a:srgbClr val="000000"/>
                        </a:buClr>
                        <a:buSzPts val="1100"/>
                        <a:buFont typeface="Arial"/>
                        <a:buNone/>
                      </a:pPr>
                      <a:r>
                        <a:rPr lang="en-US" sz="1200" u="none" strike="noStrike" cap="none" dirty="0">
                          <a:latin typeface="+mj-lt"/>
                        </a:rPr>
                        <a:t>X dollars invested in grid to reduce SAIDI by Y minutes</a:t>
                      </a:r>
                      <a:endParaRPr sz="1200" u="none" strike="noStrike" cap="none" dirty="0">
                        <a:latin typeface="+mj-lt"/>
                      </a:endParaRPr>
                    </a:p>
                  </a:txBody>
                  <a:tcPr marL="91425" marR="91425" marT="91425" marB="91425">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228600" marR="0" lvl="0" indent="-228600" algn="l" rtl="0">
                        <a:lnSpc>
                          <a:spcPct val="100000"/>
                        </a:lnSpc>
                        <a:spcBef>
                          <a:spcPts val="0"/>
                        </a:spcBef>
                        <a:spcAft>
                          <a:spcPts val="0"/>
                        </a:spcAft>
                        <a:buClr>
                          <a:srgbClr val="000000"/>
                        </a:buClr>
                        <a:buSzPts val="1100"/>
                        <a:buFont typeface="Arial"/>
                        <a:buChar char="●"/>
                      </a:pPr>
                      <a:r>
                        <a:rPr lang="en-US" sz="1200" u="none" strike="noStrike" cap="none" dirty="0">
                          <a:latin typeface="+mj-lt"/>
                        </a:rPr>
                        <a:t>Presumes that an investment is needed and helps prioritize options to achieve objectives</a:t>
                      </a:r>
                    </a:p>
                    <a:p>
                      <a:pPr marL="228600" marR="0" lvl="0" indent="-228600" algn="l" rtl="0">
                        <a:lnSpc>
                          <a:spcPct val="100000"/>
                        </a:lnSpc>
                        <a:spcBef>
                          <a:spcPts val="0"/>
                        </a:spcBef>
                        <a:spcAft>
                          <a:spcPts val="0"/>
                        </a:spcAft>
                        <a:buClr>
                          <a:srgbClr val="000000"/>
                        </a:buClr>
                        <a:buSzPts val="1100"/>
                        <a:buFont typeface="Arial"/>
                        <a:buChar char="●"/>
                      </a:pPr>
                      <a:r>
                        <a:rPr lang="en-US" sz="1200" u="none" strike="noStrike" cap="none" dirty="0">
                          <a:latin typeface="+mj-lt"/>
                        </a:rPr>
                        <a:t>Does not require monetization of any or all benefits of project</a:t>
                      </a:r>
                      <a:endParaRPr sz="1200" u="none" strike="noStrike" cap="none" dirty="0">
                        <a:latin typeface="+mj-lt"/>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853400">
                <a:tc>
                  <a:txBody>
                    <a:bodyPr/>
                    <a:lstStyle/>
                    <a:p>
                      <a:pPr marL="0" marR="0" lvl="0" indent="0" algn="l" rtl="0">
                        <a:lnSpc>
                          <a:spcPct val="100000"/>
                        </a:lnSpc>
                        <a:spcBef>
                          <a:spcPts val="0"/>
                        </a:spcBef>
                        <a:spcAft>
                          <a:spcPts val="0"/>
                        </a:spcAft>
                        <a:buClr>
                          <a:srgbClr val="000000"/>
                        </a:buClr>
                        <a:buSzPts val="1400"/>
                        <a:buFont typeface="Arial"/>
                        <a:buNone/>
                      </a:pPr>
                      <a:r>
                        <a:rPr lang="en-US" sz="1200" u="none" strike="noStrike" cap="none" dirty="0"/>
                        <a:t>Cost-benefit analysis</a:t>
                      </a:r>
                      <a:endParaRPr sz="1200" u="none" strike="noStrike" cap="none" dirty="0"/>
                    </a:p>
                  </a:txBody>
                  <a:tcPr marL="91425" marR="91425" marT="91425" marB="91425">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200" u="none" strike="noStrike" cap="none" dirty="0"/>
                        <a:t>$ divided by $</a:t>
                      </a:r>
                      <a:endParaRPr sz="1200" u="none" strike="noStrike" cap="none" dirty="0"/>
                    </a:p>
                  </a:txBody>
                  <a:tcPr marL="91425" marR="91425" marT="91425" marB="91425">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200" u="none" strike="noStrike" cap="none" dirty="0"/>
                        <a:t>X dollars invested in grid leads to Y dollars in societal benefits</a:t>
                      </a:r>
                      <a:endParaRPr sz="1200" u="none" strike="noStrike" cap="none" dirty="0"/>
                    </a:p>
                  </a:txBody>
                  <a:tcPr marL="91425" marR="91425" marT="91425" marB="91425">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228600" marR="0" lvl="0" indent="-228600" algn="l" rtl="0">
                        <a:lnSpc>
                          <a:spcPct val="100000"/>
                        </a:lnSpc>
                        <a:spcBef>
                          <a:spcPts val="0"/>
                        </a:spcBef>
                        <a:spcAft>
                          <a:spcPts val="0"/>
                        </a:spcAft>
                        <a:buClr>
                          <a:srgbClr val="000000"/>
                        </a:buClr>
                        <a:buSzPts val="1100"/>
                        <a:buFont typeface="Arial"/>
                        <a:buChar char="●"/>
                      </a:pPr>
                      <a:r>
                        <a:rPr lang="en-US" sz="1200" u="none" strike="noStrike" cap="none" dirty="0"/>
                        <a:t>Does not presume that an investment is needed</a:t>
                      </a:r>
                    </a:p>
                    <a:p>
                      <a:pPr marL="228600" marR="0" lvl="0" indent="-228600" algn="l" rtl="0">
                        <a:lnSpc>
                          <a:spcPct val="100000"/>
                        </a:lnSpc>
                        <a:spcBef>
                          <a:spcPts val="0"/>
                        </a:spcBef>
                        <a:spcAft>
                          <a:spcPts val="0"/>
                        </a:spcAft>
                        <a:buClr>
                          <a:srgbClr val="000000"/>
                        </a:buClr>
                        <a:buSzPts val="1100"/>
                        <a:buFont typeface="Arial"/>
                        <a:buChar char="●"/>
                      </a:pPr>
                      <a:r>
                        <a:rPr lang="en-US" sz="1200" u="none" strike="noStrike" cap="none" dirty="0"/>
                        <a:t>Allows for an apples-to-apples comparison of options</a:t>
                      </a:r>
                    </a:p>
                    <a:p>
                      <a:pPr marL="228600" marR="0" lvl="0" indent="-228600" algn="l" rtl="0">
                        <a:lnSpc>
                          <a:spcPct val="100000"/>
                        </a:lnSpc>
                        <a:spcBef>
                          <a:spcPts val="0"/>
                        </a:spcBef>
                        <a:spcAft>
                          <a:spcPts val="0"/>
                        </a:spcAft>
                        <a:buClr>
                          <a:srgbClr val="000000"/>
                        </a:buClr>
                        <a:buSzPts val="1100"/>
                        <a:buFont typeface="Arial"/>
                        <a:buChar char="●"/>
                      </a:pPr>
                      <a:r>
                        <a:rPr lang="en-US" sz="1200" u="none" strike="noStrike" cap="none" dirty="0"/>
                        <a:t>Can be extremely challenging to put a dollar value on some benefits</a:t>
                      </a:r>
                      <a:endParaRPr sz="1200" u="none" strike="noStrike" cap="none" dirty="0"/>
                    </a:p>
                  </a:txBody>
                  <a:tcPr marL="91425" marR="91425" marT="91425" marB="91425">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750219375"/>
                  </a:ext>
                </a:extLst>
              </a:tr>
            </a:tbl>
          </a:graphicData>
        </a:graphic>
      </p:graphicFrame>
      <p:sp>
        <p:nvSpPr>
          <p:cNvPr id="575" name="Google Shape;575;p29"/>
          <p:cNvSpPr txBox="1"/>
          <p:nvPr/>
        </p:nvSpPr>
        <p:spPr>
          <a:xfrm>
            <a:off x="107564" y="4268194"/>
            <a:ext cx="36069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dirty="0">
                <a:solidFill>
                  <a:srgbClr val="000000"/>
                </a:solidFill>
                <a:latin typeface="Arial"/>
                <a:ea typeface="Arial"/>
                <a:cs typeface="Arial"/>
                <a:sym typeface="Arial"/>
              </a:rPr>
              <a:t>Source: </a:t>
            </a:r>
            <a:r>
              <a:rPr lang="en-US" sz="1000" b="0" i="0" u="none" strike="noStrike" cap="none" dirty="0">
                <a:solidFill>
                  <a:srgbClr val="000000"/>
                </a:solidFill>
                <a:latin typeface="Arial"/>
                <a:ea typeface="Arial"/>
                <a:cs typeface="Arial"/>
                <a:sym typeface="Arial"/>
                <a:hlinkClick r:id="rId3"/>
              </a:rPr>
              <a:t>Woolf et al. (2021)</a:t>
            </a:r>
            <a:endParaRPr sz="10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215773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pic>
        <p:nvPicPr>
          <p:cNvPr id="570" name="Google Shape;570;p2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070397" y="4286250"/>
            <a:ext cx="1865317" cy="498763"/>
          </a:xfrm>
          <a:prstGeom prst="rect">
            <a:avLst/>
          </a:prstGeom>
          <a:noFill/>
          <a:ln>
            <a:noFill/>
          </a:ln>
        </p:spPr>
      </p:pic>
      <p:sp>
        <p:nvSpPr>
          <p:cNvPr id="571" name="Google Shape;571;p29"/>
          <p:cNvSpPr/>
          <p:nvPr/>
        </p:nvSpPr>
        <p:spPr>
          <a:xfrm>
            <a:off x="0" y="4968586"/>
            <a:ext cx="9153144" cy="175088"/>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572" name="Google Shape;572;p29"/>
          <p:cNvSpPr/>
          <p:nvPr/>
        </p:nvSpPr>
        <p:spPr>
          <a:xfrm>
            <a:off x="346364" y="326208"/>
            <a:ext cx="3129300" cy="438600"/>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573" name="Google Shape;573;p29"/>
          <p:cNvSpPr txBox="1">
            <a:spLocks noGrp="1"/>
          </p:cNvSpPr>
          <p:nvPr>
            <p:ph type="title"/>
          </p:nvPr>
        </p:nvSpPr>
        <p:spPr>
          <a:xfrm>
            <a:off x="346364" y="264108"/>
            <a:ext cx="8408100" cy="562800"/>
          </a:xfrm>
          <a:prstGeom prst="rect">
            <a:avLst/>
          </a:prstGeom>
          <a:noFill/>
          <a:ln>
            <a:noFill/>
          </a:ln>
        </p:spPr>
        <p:txBody>
          <a:bodyPr spcFirstLastPara="1" wrap="square" lIns="60500" tIns="30250" rIns="60500" bIns="30250" anchor="ctr" anchorCtr="0">
            <a:noAutofit/>
          </a:bodyPr>
          <a:lstStyle/>
          <a:p>
            <a:pPr marL="0" lvl="0" indent="0" algn="l" rtl="0">
              <a:lnSpc>
                <a:spcPct val="90000"/>
              </a:lnSpc>
              <a:spcBef>
                <a:spcPts val="0"/>
              </a:spcBef>
              <a:spcAft>
                <a:spcPts val="0"/>
              </a:spcAft>
              <a:buClr>
                <a:srgbClr val="2460AD"/>
              </a:buClr>
              <a:buSzPts val="3600"/>
              <a:buFont typeface="Avenir"/>
              <a:buNone/>
            </a:pPr>
            <a:r>
              <a:rPr lang="en-US" sz="3200" dirty="0"/>
              <a:t>Example of information needed for valuation</a:t>
            </a:r>
            <a:endParaRPr sz="3200" dirty="0"/>
          </a:p>
        </p:txBody>
      </p:sp>
      <p:sp>
        <p:nvSpPr>
          <p:cNvPr id="7" name="TextBox 6">
            <a:extLst>
              <a:ext uri="{FF2B5EF4-FFF2-40B4-BE49-F238E27FC236}">
                <a16:creationId xmlns:a16="http://schemas.microsoft.com/office/drawing/2014/main" id="{1F172E21-2966-4D75-B758-73C74762B3D9}"/>
              </a:ext>
            </a:extLst>
          </p:cNvPr>
          <p:cNvSpPr txBox="1"/>
          <p:nvPr/>
        </p:nvSpPr>
        <p:spPr>
          <a:xfrm>
            <a:off x="6878472" y="3643952"/>
            <a:ext cx="2057242" cy="1141061"/>
          </a:xfrm>
          <a:prstGeom prst="rect">
            <a:avLst/>
          </a:prstGeom>
          <a:solidFill>
            <a:schemeClr val="bg1"/>
          </a:solidFill>
        </p:spPr>
        <p:txBody>
          <a:bodyPr wrap="square" rtlCol="0">
            <a:spAutoFit/>
          </a:bodyPr>
          <a:lstStyle/>
          <a:p>
            <a:endParaRPr lang="en-US" dirty="0"/>
          </a:p>
        </p:txBody>
      </p:sp>
      <p:graphicFrame>
        <p:nvGraphicFramePr>
          <p:cNvPr id="8" name="Google Shape;574;p29">
            <a:extLst>
              <a:ext uri="{FF2B5EF4-FFF2-40B4-BE49-F238E27FC236}">
                <a16:creationId xmlns:a16="http://schemas.microsoft.com/office/drawing/2014/main" id="{22BF189F-45A7-41E8-B526-4EE4F37C5A65}"/>
              </a:ext>
            </a:extLst>
          </p:cNvPr>
          <p:cNvGraphicFramePr/>
          <p:nvPr>
            <p:extLst>
              <p:ext uri="{D42A27DB-BD31-4B8C-83A1-F6EECF244321}">
                <p14:modId xmlns:p14="http://schemas.microsoft.com/office/powerpoint/2010/main" val="1038986684"/>
              </p:ext>
            </p:extLst>
          </p:nvPr>
        </p:nvGraphicFramePr>
        <p:xfrm>
          <a:off x="380196" y="1083100"/>
          <a:ext cx="8340435" cy="3355100"/>
        </p:xfrm>
        <a:graphic>
          <a:graphicData uri="http://schemas.openxmlformats.org/drawingml/2006/table">
            <a:tbl>
              <a:tblPr>
                <a:noFill/>
                <a:tableStyleId>{8E5FCD67-AB04-4416-A793-D4724B255D52}</a:tableStyleId>
              </a:tblPr>
              <a:tblGrid>
                <a:gridCol w="1624911">
                  <a:extLst>
                    <a:ext uri="{9D8B030D-6E8A-4147-A177-3AD203B41FA5}">
                      <a16:colId xmlns:a16="http://schemas.microsoft.com/office/drawing/2014/main" val="20000"/>
                    </a:ext>
                  </a:extLst>
                </a:gridCol>
                <a:gridCol w="2204113">
                  <a:extLst>
                    <a:ext uri="{9D8B030D-6E8A-4147-A177-3AD203B41FA5}">
                      <a16:colId xmlns:a16="http://schemas.microsoft.com/office/drawing/2014/main" val="20001"/>
                    </a:ext>
                  </a:extLst>
                </a:gridCol>
                <a:gridCol w="2142698">
                  <a:extLst>
                    <a:ext uri="{9D8B030D-6E8A-4147-A177-3AD203B41FA5}">
                      <a16:colId xmlns:a16="http://schemas.microsoft.com/office/drawing/2014/main" val="3052996054"/>
                    </a:ext>
                  </a:extLst>
                </a:gridCol>
                <a:gridCol w="2368713">
                  <a:extLst>
                    <a:ext uri="{9D8B030D-6E8A-4147-A177-3AD203B41FA5}">
                      <a16:colId xmlns:a16="http://schemas.microsoft.com/office/drawing/2014/main" val="792857619"/>
                    </a:ext>
                  </a:extLst>
                </a:gridCol>
              </a:tblGrid>
              <a:tr h="429050">
                <a:tc>
                  <a:txBody>
                    <a:bodyPr/>
                    <a:lstStyle/>
                    <a:p>
                      <a:pPr marL="0" marR="0" lvl="0" indent="0" algn="l" rtl="0">
                        <a:lnSpc>
                          <a:spcPct val="100000"/>
                        </a:lnSpc>
                        <a:spcBef>
                          <a:spcPts val="0"/>
                        </a:spcBef>
                        <a:spcAft>
                          <a:spcPts val="0"/>
                        </a:spcAft>
                        <a:buClr>
                          <a:srgbClr val="000000"/>
                        </a:buClr>
                        <a:buSzPts val="1100"/>
                        <a:buFont typeface="Arial"/>
                        <a:buNone/>
                      </a:pPr>
                      <a:r>
                        <a:rPr lang="en-US" sz="1200" b="1" u="none" strike="noStrike" cap="none" dirty="0"/>
                        <a:t>Cost</a:t>
                      </a:r>
                      <a:endParaRPr sz="1200" b="1" u="none" strike="noStrike" cap="none" dirty="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CCCCC"/>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200" b="1" u="none" strike="noStrike" cap="none" dirty="0"/>
                        <a:t>Benefits: Non-monetized</a:t>
                      </a:r>
                      <a:endParaRPr sz="1200" b="1" u="none" strike="noStrike" cap="none" dirty="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CCCCC"/>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200" b="1" u="none" strike="noStrike" cap="none" dirty="0"/>
                        <a:t>Benefits: Monetized</a:t>
                      </a:r>
                      <a:endParaRPr sz="1200" b="1" u="none" strike="noStrike" cap="none" dirty="0"/>
                    </a:p>
                  </a:txBody>
                  <a:tcPr marL="91425" marR="91425" marT="91425" marB="91425">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CCCCCC"/>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200" b="1" u="none" strike="noStrike" cap="none" dirty="0"/>
                        <a:t>Other</a:t>
                      </a:r>
                      <a:endParaRPr sz="1200" b="1" u="none" strike="noStrike" cap="none" dirty="0"/>
                    </a:p>
                  </a:txBody>
                  <a:tcPr marL="91425" marR="91425" marT="91425" marB="91425">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CCCCCC"/>
                    </a:solidFill>
                  </a:tcPr>
                </a:tc>
                <a:extLst>
                  <a:ext uri="{0D108BD9-81ED-4DB2-BD59-A6C34878D82A}">
                    <a16:rowId xmlns:a16="http://schemas.microsoft.com/office/drawing/2014/main" val="10000"/>
                  </a:ext>
                </a:extLst>
              </a:tr>
              <a:tr h="706675">
                <a:tc>
                  <a:txBody>
                    <a:bodyPr/>
                    <a:lstStyle/>
                    <a:p>
                      <a:pPr marL="171450" marR="0" lvl="0" indent="-171450" algn="l" rtl="0">
                        <a:lnSpc>
                          <a:spcPct val="100000"/>
                        </a:lnSpc>
                        <a:spcBef>
                          <a:spcPts val="0"/>
                        </a:spcBef>
                        <a:spcAft>
                          <a:spcPts val="0"/>
                        </a:spcAft>
                        <a:buClr>
                          <a:srgbClr val="000000"/>
                        </a:buClr>
                        <a:buSzPts val="1100"/>
                        <a:buFont typeface="Arial" panose="020B0604020202020204" pitchFamily="34" charset="0"/>
                        <a:buChar char="•"/>
                      </a:pPr>
                      <a:r>
                        <a:rPr lang="en-US" sz="1200" u="none" strike="noStrike" cap="none" dirty="0">
                          <a:latin typeface="+mj-lt"/>
                        </a:rPr>
                        <a:t>Capital/installation</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endParaRPr lang="en-US" sz="1200" b="0" i="0" u="none" strike="noStrike" cap="none" dirty="0">
                        <a:solidFill>
                          <a:srgbClr val="000000"/>
                        </a:solidFill>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200" b="0" i="0" u="none" strike="noStrike" cap="none" dirty="0">
                          <a:solidFill>
                            <a:srgbClr val="000000"/>
                          </a:solidFill>
                          <a:latin typeface="Arial"/>
                          <a:ea typeface="Arial"/>
                          <a:cs typeface="Arial"/>
                          <a:sym typeface="Arial"/>
                        </a:rPr>
                        <a:t>Annual operations and maintenance</a:t>
                      </a:r>
                      <a:endParaRPr lang="en-US" sz="1200" u="none" strike="noStrike" cap="none" dirty="0">
                        <a:latin typeface="+mj-lt"/>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171450" marR="0" lvl="0" indent="-171450" algn="l" rtl="0">
                        <a:lnSpc>
                          <a:spcPct val="100000"/>
                        </a:lnSpc>
                        <a:spcBef>
                          <a:spcPts val="0"/>
                        </a:spcBef>
                        <a:spcAft>
                          <a:spcPts val="0"/>
                        </a:spcAft>
                        <a:buClr>
                          <a:srgbClr val="000000"/>
                        </a:buClr>
                        <a:buSzPts val="1100"/>
                        <a:buFont typeface="Arial" panose="020B0604020202020204" pitchFamily="34" charset="0"/>
                        <a:buChar char="•"/>
                      </a:pPr>
                      <a:r>
                        <a:rPr lang="en-US" sz="1200" u="none" strike="noStrike" cap="none" dirty="0">
                          <a:latin typeface="+mj-lt"/>
                        </a:rPr>
                        <a:t>Avoided pollution</a:t>
                      </a:r>
                    </a:p>
                    <a:p>
                      <a:pPr marL="171450" marR="0" lvl="0" indent="-171450" algn="l" rtl="0">
                        <a:lnSpc>
                          <a:spcPct val="100000"/>
                        </a:lnSpc>
                        <a:spcBef>
                          <a:spcPts val="0"/>
                        </a:spcBef>
                        <a:spcAft>
                          <a:spcPts val="0"/>
                        </a:spcAft>
                        <a:buClr>
                          <a:srgbClr val="000000"/>
                        </a:buClr>
                        <a:buSzPts val="1100"/>
                        <a:buFont typeface="Arial" panose="020B0604020202020204" pitchFamily="34" charset="0"/>
                        <a:buChar char="•"/>
                      </a:pPr>
                      <a:endParaRPr lang="en-US" sz="1200" u="none" strike="noStrike" cap="none" dirty="0">
                        <a:latin typeface="+mj-lt"/>
                      </a:endParaRPr>
                    </a:p>
                    <a:p>
                      <a:pPr marL="171450" marR="0" lvl="0" indent="-171450" algn="l" rtl="0">
                        <a:lnSpc>
                          <a:spcPct val="100000"/>
                        </a:lnSpc>
                        <a:spcBef>
                          <a:spcPts val="0"/>
                        </a:spcBef>
                        <a:spcAft>
                          <a:spcPts val="0"/>
                        </a:spcAft>
                        <a:buClr>
                          <a:srgbClr val="000000"/>
                        </a:buClr>
                        <a:buSzPts val="1100"/>
                        <a:buFont typeface="Arial" panose="020B0604020202020204" pitchFamily="34" charset="0"/>
                        <a:buChar char="•"/>
                      </a:pPr>
                      <a:r>
                        <a:rPr lang="en-US" sz="1200" u="none" strike="noStrike" cap="none" dirty="0">
                          <a:latin typeface="+mj-lt"/>
                        </a:rPr>
                        <a:t>Avoided health/safety risk</a:t>
                      </a:r>
                    </a:p>
                    <a:p>
                      <a:pPr marL="171450" marR="0" lvl="0" indent="-171450" algn="l" rtl="0">
                        <a:lnSpc>
                          <a:spcPct val="100000"/>
                        </a:lnSpc>
                        <a:spcBef>
                          <a:spcPts val="0"/>
                        </a:spcBef>
                        <a:spcAft>
                          <a:spcPts val="0"/>
                        </a:spcAft>
                        <a:buClr>
                          <a:srgbClr val="000000"/>
                        </a:buClr>
                        <a:buSzPts val="1100"/>
                        <a:buFont typeface="Arial" panose="020B0604020202020204" pitchFamily="34" charset="0"/>
                        <a:buChar char="•"/>
                      </a:pPr>
                      <a:endParaRPr lang="en-US" sz="1200" u="none" strike="noStrike" cap="none" dirty="0">
                        <a:latin typeface="+mj-lt"/>
                      </a:endParaRPr>
                    </a:p>
                    <a:p>
                      <a:pPr marL="171450" marR="0" lvl="0" indent="-171450" algn="l" rtl="0">
                        <a:lnSpc>
                          <a:spcPct val="100000"/>
                        </a:lnSpc>
                        <a:spcBef>
                          <a:spcPts val="0"/>
                        </a:spcBef>
                        <a:spcAft>
                          <a:spcPts val="0"/>
                        </a:spcAft>
                        <a:buClr>
                          <a:srgbClr val="000000"/>
                        </a:buClr>
                        <a:buSzPts val="1100"/>
                        <a:buFont typeface="Arial" panose="020B0604020202020204" pitchFamily="34" charset="0"/>
                        <a:buChar char="•"/>
                      </a:pPr>
                      <a:r>
                        <a:rPr lang="en-US" sz="1200" u="none" strike="noStrike" cap="none" dirty="0">
                          <a:latin typeface="+mj-lt"/>
                        </a:rPr>
                        <a:t>Avoided damage to utility infrastructure</a:t>
                      </a:r>
                    </a:p>
                    <a:p>
                      <a:pPr marL="171450" marR="0" lvl="0" indent="-171450" algn="l" rtl="0">
                        <a:lnSpc>
                          <a:spcPct val="100000"/>
                        </a:lnSpc>
                        <a:spcBef>
                          <a:spcPts val="0"/>
                        </a:spcBef>
                        <a:spcAft>
                          <a:spcPts val="0"/>
                        </a:spcAft>
                        <a:buClr>
                          <a:srgbClr val="000000"/>
                        </a:buClr>
                        <a:buSzPts val="1100"/>
                        <a:buFont typeface="Arial" panose="020B0604020202020204" pitchFamily="34" charset="0"/>
                        <a:buChar char="•"/>
                      </a:pPr>
                      <a:endParaRPr lang="en-US" sz="1200" u="none" strike="noStrike" cap="none" dirty="0">
                        <a:latin typeface="+mj-lt"/>
                      </a:endParaRPr>
                    </a:p>
                    <a:p>
                      <a:pPr marL="171450" marR="0" lvl="0" indent="-171450" algn="l" rtl="0">
                        <a:lnSpc>
                          <a:spcPct val="100000"/>
                        </a:lnSpc>
                        <a:spcBef>
                          <a:spcPts val="0"/>
                        </a:spcBef>
                        <a:spcAft>
                          <a:spcPts val="0"/>
                        </a:spcAft>
                        <a:buClr>
                          <a:srgbClr val="000000"/>
                        </a:buClr>
                        <a:buSzPts val="1100"/>
                        <a:buFont typeface="Arial" panose="020B0604020202020204" pitchFamily="34" charset="0"/>
                        <a:buChar char="•"/>
                      </a:pPr>
                      <a:r>
                        <a:rPr lang="en-US" sz="1200" u="none" strike="noStrike" cap="none" dirty="0">
                          <a:latin typeface="+mj-lt"/>
                        </a:rPr>
                        <a:t>Reduction in frequency and/or duration of power interruptions</a:t>
                      </a:r>
                    </a:p>
                    <a:p>
                      <a:pPr marL="171450" marR="0" lvl="0" indent="-171450" algn="l" rtl="0">
                        <a:lnSpc>
                          <a:spcPct val="100000"/>
                        </a:lnSpc>
                        <a:spcBef>
                          <a:spcPts val="0"/>
                        </a:spcBef>
                        <a:spcAft>
                          <a:spcPts val="0"/>
                        </a:spcAft>
                        <a:buClr>
                          <a:srgbClr val="000000"/>
                        </a:buClr>
                        <a:buSzPts val="1100"/>
                        <a:buFont typeface="Arial" panose="020B0604020202020204" pitchFamily="34" charset="0"/>
                        <a:buChar char="•"/>
                      </a:pPr>
                      <a:endParaRPr lang="en-US" sz="1200" u="none" strike="noStrike" cap="none" dirty="0">
                        <a:latin typeface="+mj-lt"/>
                      </a:endParaRPr>
                    </a:p>
                    <a:p>
                      <a:pPr marL="171450" marR="0" lvl="0" indent="-171450" algn="l" rtl="0">
                        <a:lnSpc>
                          <a:spcPct val="100000"/>
                        </a:lnSpc>
                        <a:spcBef>
                          <a:spcPts val="0"/>
                        </a:spcBef>
                        <a:spcAft>
                          <a:spcPts val="0"/>
                        </a:spcAft>
                        <a:buClr>
                          <a:srgbClr val="000000"/>
                        </a:buClr>
                        <a:buSzPts val="1100"/>
                        <a:buFont typeface="Arial" panose="020B0604020202020204" pitchFamily="34" charset="0"/>
                        <a:buChar char="•"/>
                      </a:pPr>
                      <a:r>
                        <a:rPr lang="en-US" sz="1200" u="none" strike="noStrike" cap="none" dirty="0">
                          <a:latin typeface="+mj-lt"/>
                        </a:rPr>
                        <a:t>Avoided impacts to national security</a:t>
                      </a:r>
                      <a:endParaRPr sz="1200" u="none" strike="noStrike" cap="none" dirty="0">
                        <a:latin typeface="+mj-lt"/>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171450" marR="0" lvl="0" indent="-171450" algn="l" rtl="0">
                        <a:lnSpc>
                          <a:spcPct val="100000"/>
                        </a:lnSpc>
                        <a:spcBef>
                          <a:spcPts val="0"/>
                        </a:spcBef>
                        <a:spcAft>
                          <a:spcPts val="0"/>
                        </a:spcAft>
                        <a:buClr>
                          <a:srgbClr val="000000"/>
                        </a:buClr>
                        <a:buSzPts val="1100"/>
                        <a:buFont typeface="Arial" panose="020B0604020202020204" pitchFamily="34" charset="0"/>
                        <a:buChar char="•"/>
                      </a:pPr>
                      <a:r>
                        <a:rPr lang="en-US" sz="1200" u="none" strike="noStrike" cap="none" dirty="0">
                          <a:latin typeface="+mj-lt"/>
                        </a:rPr>
                        <a:t>Avoided morbidity and mortality costs</a:t>
                      </a:r>
                    </a:p>
                    <a:p>
                      <a:pPr marL="171450" marR="0" lvl="0" indent="-171450" algn="l" rtl="0">
                        <a:lnSpc>
                          <a:spcPct val="100000"/>
                        </a:lnSpc>
                        <a:spcBef>
                          <a:spcPts val="0"/>
                        </a:spcBef>
                        <a:spcAft>
                          <a:spcPts val="0"/>
                        </a:spcAft>
                        <a:buClr>
                          <a:srgbClr val="000000"/>
                        </a:buClr>
                        <a:buSzPts val="1100"/>
                        <a:buFont typeface="Arial" panose="020B0604020202020204" pitchFamily="34" charset="0"/>
                        <a:buChar char="•"/>
                      </a:pPr>
                      <a:endParaRPr lang="en-US" sz="1200" u="none" strike="noStrike" cap="none" dirty="0">
                        <a:latin typeface="+mj-lt"/>
                      </a:endParaRPr>
                    </a:p>
                    <a:p>
                      <a:pPr marL="171450" marR="0" lvl="0" indent="-171450" algn="l" rtl="0">
                        <a:lnSpc>
                          <a:spcPct val="100000"/>
                        </a:lnSpc>
                        <a:spcBef>
                          <a:spcPts val="0"/>
                        </a:spcBef>
                        <a:spcAft>
                          <a:spcPts val="0"/>
                        </a:spcAft>
                        <a:buClr>
                          <a:srgbClr val="000000"/>
                        </a:buClr>
                        <a:buSzPts val="1100"/>
                        <a:buFont typeface="Arial" panose="020B0604020202020204" pitchFamily="34" charset="0"/>
                        <a:buChar char="•"/>
                      </a:pPr>
                      <a:r>
                        <a:rPr lang="en-US" sz="1200" u="none" strike="noStrike" cap="none" dirty="0">
                          <a:latin typeface="+mj-lt"/>
                        </a:rPr>
                        <a:t>Avoided capital and O&amp;M costs to utility</a:t>
                      </a:r>
                    </a:p>
                    <a:p>
                      <a:pPr marL="171450" marR="0" lvl="0" indent="-171450" algn="l" rtl="0">
                        <a:lnSpc>
                          <a:spcPct val="100000"/>
                        </a:lnSpc>
                        <a:spcBef>
                          <a:spcPts val="0"/>
                        </a:spcBef>
                        <a:spcAft>
                          <a:spcPts val="0"/>
                        </a:spcAft>
                        <a:buClr>
                          <a:srgbClr val="000000"/>
                        </a:buClr>
                        <a:buSzPts val="1100"/>
                        <a:buFont typeface="Arial" panose="020B0604020202020204" pitchFamily="34" charset="0"/>
                        <a:buChar char="•"/>
                      </a:pPr>
                      <a:endParaRPr lang="en-US" sz="1200" u="none" strike="noStrike" cap="none" dirty="0">
                        <a:latin typeface="+mj-lt"/>
                      </a:endParaRPr>
                    </a:p>
                    <a:p>
                      <a:pPr marL="171450" marR="0" lvl="0" indent="-171450" algn="l" rtl="0">
                        <a:lnSpc>
                          <a:spcPct val="100000"/>
                        </a:lnSpc>
                        <a:spcBef>
                          <a:spcPts val="0"/>
                        </a:spcBef>
                        <a:spcAft>
                          <a:spcPts val="0"/>
                        </a:spcAft>
                        <a:buClr>
                          <a:srgbClr val="000000"/>
                        </a:buClr>
                        <a:buSzPts val="1100"/>
                        <a:buFont typeface="Arial" panose="020B0604020202020204" pitchFamily="34" charset="0"/>
                        <a:buChar char="•"/>
                      </a:pPr>
                      <a:r>
                        <a:rPr lang="en-US" sz="1200" u="none" strike="noStrike" cap="none" dirty="0">
                          <a:latin typeface="+mj-lt"/>
                        </a:rPr>
                        <a:t>Avoided interruption costs to customers</a:t>
                      </a:r>
                    </a:p>
                    <a:p>
                      <a:pPr marL="171450" marR="0" lvl="0" indent="-171450" algn="l" rtl="0">
                        <a:lnSpc>
                          <a:spcPct val="100000"/>
                        </a:lnSpc>
                        <a:spcBef>
                          <a:spcPts val="0"/>
                        </a:spcBef>
                        <a:spcAft>
                          <a:spcPts val="0"/>
                        </a:spcAft>
                        <a:buClr>
                          <a:srgbClr val="000000"/>
                        </a:buClr>
                        <a:buSzPts val="1100"/>
                        <a:buFont typeface="Arial" panose="020B0604020202020204" pitchFamily="34" charset="0"/>
                        <a:buChar char="•"/>
                      </a:pPr>
                      <a:endParaRPr lang="en-US" sz="1200" u="none" strike="noStrike" cap="none" dirty="0">
                        <a:latin typeface="+mj-lt"/>
                      </a:endParaRPr>
                    </a:p>
                    <a:p>
                      <a:pPr marL="171450" marR="0" lvl="0" indent="-171450" algn="l" rtl="0">
                        <a:lnSpc>
                          <a:spcPct val="100000"/>
                        </a:lnSpc>
                        <a:spcBef>
                          <a:spcPts val="0"/>
                        </a:spcBef>
                        <a:spcAft>
                          <a:spcPts val="0"/>
                        </a:spcAft>
                        <a:buClr>
                          <a:srgbClr val="000000"/>
                        </a:buClr>
                        <a:buSzPts val="1100"/>
                        <a:buFont typeface="Arial" panose="020B0604020202020204" pitchFamily="34" charset="0"/>
                        <a:buChar char="•"/>
                      </a:pPr>
                      <a:r>
                        <a:rPr lang="en-US" sz="1200" u="none" strike="noStrike" cap="none" dirty="0">
                          <a:latin typeface="+mj-lt"/>
                        </a:rPr>
                        <a:t>Avoided “spillover” effects to regional economy</a:t>
                      </a:r>
                    </a:p>
                    <a:p>
                      <a:pPr marL="171450" marR="0" lvl="0" indent="-171450" algn="l" rtl="0">
                        <a:lnSpc>
                          <a:spcPct val="100000"/>
                        </a:lnSpc>
                        <a:spcBef>
                          <a:spcPts val="0"/>
                        </a:spcBef>
                        <a:spcAft>
                          <a:spcPts val="0"/>
                        </a:spcAft>
                        <a:buClr>
                          <a:srgbClr val="000000"/>
                        </a:buClr>
                        <a:buSzPts val="1100"/>
                        <a:buFont typeface="Arial" panose="020B0604020202020204" pitchFamily="34" charset="0"/>
                        <a:buChar char="•"/>
                      </a:pPr>
                      <a:endParaRPr lang="en-US" sz="1200" u="none" strike="noStrike" cap="none" dirty="0">
                        <a:latin typeface="+mj-lt"/>
                      </a:endParaRPr>
                    </a:p>
                    <a:p>
                      <a:pPr marL="171450" marR="0" lvl="0" indent="-171450" algn="l" rtl="0">
                        <a:lnSpc>
                          <a:spcPct val="100000"/>
                        </a:lnSpc>
                        <a:spcBef>
                          <a:spcPts val="0"/>
                        </a:spcBef>
                        <a:spcAft>
                          <a:spcPts val="0"/>
                        </a:spcAft>
                        <a:buClr>
                          <a:srgbClr val="000000"/>
                        </a:buClr>
                        <a:buSzPts val="1100"/>
                        <a:buFont typeface="Arial" panose="020B0604020202020204" pitchFamily="34" charset="0"/>
                        <a:buChar char="•"/>
                      </a:pPr>
                      <a:r>
                        <a:rPr lang="en-US" sz="1200" u="none" strike="noStrike" cap="none" dirty="0">
                          <a:latin typeface="+mj-lt"/>
                        </a:rPr>
                        <a:t>Avoided aesthetic costs (if applicable)</a:t>
                      </a:r>
                      <a:endParaRPr sz="1200" u="none" strike="noStrike" cap="none" dirty="0">
                        <a:latin typeface="+mj-lt"/>
                      </a:endParaRPr>
                    </a:p>
                  </a:txBody>
                  <a:tcPr marL="91425" marR="91425" marT="91425" marB="91425">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171450" marR="0" lvl="0" indent="-171450" algn="l" rtl="0">
                        <a:lnSpc>
                          <a:spcPct val="100000"/>
                        </a:lnSpc>
                        <a:spcBef>
                          <a:spcPts val="0"/>
                        </a:spcBef>
                        <a:spcAft>
                          <a:spcPts val="0"/>
                        </a:spcAft>
                        <a:buClr>
                          <a:srgbClr val="000000"/>
                        </a:buClr>
                        <a:buSzPts val="1100"/>
                        <a:buFont typeface="Arial" panose="020B0604020202020204" pitchFamily="34" charset="0"/>
                        <a:buChar char="•"/>
                      </a:pPr>
                      <a:r>
                        <a:rPr lang="en-US" sz="1200" u="none" strike="noStrike" cap="none" dirty="0">
                          <a:latin typeface="+mj-lt"/>
                        </a:rPr>
                        <a:t>Real discount rate (or weighted average cost of capital)</a:t>
                      </a:r>
                    </a:p>
                    <a:p>
                      <a:pPr marL="171450" marR="0" lvl="0" indent="-171450" algn="l" rtl="0">
                        <a:lnSpc>
                          <a:spcPct val="100000"/>
                        </a:lnSpc>
                        <a:spcBef>
                          <a:spcPts val="0"/>
                        </a:spcBef>
                        <a:spcAft>
                          <a:spcPts val="0"/>
                        </a:spcAft>
                        <a:buClr>
                          <a:srgbClr val="000000"/>
                        </a:buClr>
                        <a:buSzPts val="1100"/>
                        <a:buFont typeface="Arial" panose="020B0604020202020204" pitchFamily="34" charset="0"/>
                        <a:buChar char="•"/>
                      </a:pPr>
                      <a:endParaRPr lang="en-US" sz="1200" u="none" strike="noStrike" cap="none" dirty="0">
                        <a:latin typeface="+mj-lt"/>
                      </a:endParaRPr>
                    </a:p>
                    <a:p>
                      <a:pPr marL="171450" marR="0" lvl="0" indent="-171450" algn="l" rtl="0">
                        <a:lnSpc>
                          <a:spcPct val="100000"/>
                        </a:lnSpc>
                        <a:spcBef>
                          <a:spcPts val="0"/>
                        </a:spcBef>
                        <a:spcAft>
                          <a:spcPts val="0"/>
                        </a:spcAft>
                        <a:buClr>
                          <a:srgbClr val="000000"/>
                        </a:buClr>
                        <a:buSzPts val="1100"/>
                        <a:buFont typeface="Arial" panose="020B0604020202020204" pitchFamily="34" charset="0"/>
                        <a:buChar char="•"/>
                      </a:pPr>
                      <a:r>
                        <a:rPr lang="en-US" sz="1200" u="none" strike="noStrike" cap="none" dirty="0">
                          <a:latin typeface="+mj-lt"/>
                        </a:rPr>
                        <a:t>Lifespan of strategy</a:t>
                      </a:r>
                    </a:p>
                    <a:p>
                      <a:pPr marL="171450" marR="0" lvl="0" indent="-171450" algn="l" rtl="0">
                        <a:lnSpc>
                          <a:spcPct val="100000"/>
                        </a:lnSpc>
                        <a:spcBef>
                          <a:spcPts val="0"/>
                        </a:spcBef>
                        <a:spcAft>
                          <a:spcPts val="0"/>
                        </a:spcAft>
                        <a:buClr>
                          <a:srgbClr val="000000"/>
                        </a:buClr>
                        <a:buSzPts val="1100"/>
                        <a:buFont typeface="Arial" panose="020B0604020202020204" pitchFamily="34" charset="0"/>
                        <a:buChar char="•"/>
                      </a:pPr>
                      <a:endParaRPr lang="en-US" sz="1200" u="none" strike="noStrike" cap="none" dirty="0">
                        <a:latin typeface="+mj-lt"/>
                      </a:endParaRPr>
                    </a:p>
                    <a:p>
                      <a:pPr marL="171450" marR="0" lvl="0" indent="-171450" algn="l" rtl="0">
                        <a:lnSpc>
                          <a:spcPct val="100000"/>
                        </a:lnSpc>
                        <a:spcBef>
                          <a:spcPts val="0"/>
                        </a:spcBef>
                        <a:spcAft>
                          <a:spcPts val="0"/>
                        </a:spcAft>
                        <a:buClr>
                          <a:srgbClr val="000000"/>
                        </a:buClr>
                        <a:buSzPts val="1100"/>
                        <a:buFont typeface="Arial" panose="020B0604020202020204" pitchFamily="34" charset="0"/>
                        <a:buChar char="•"/>
                      </a:pPr>
                      <a:r>
                        <a:rPr lang="en-US" sz="1200" u="none" strike="noStrike" cap="none" dirty="0">
                          <a:latin typeface="+mj-lt"/>
                        </a:rPr>
                        <a:t>Local, state, and federal incentives and rebates</a:t>
                      </a:r>
                    </a:p>
                    <a:p>
                      <a:pPr marL="171450" marR="0" lvl="0" indent="-171450" algn="l" rtl="0">
                        <a:lnSpc>
                          <a:spcPct val="100000"/>
                        </a:lnSpc>
                        <a:spcBef>
                          <a:spcPts val="0"/>
                        </a:spcBef>
                        <a:spcAft>
                          <a:spcPts val="0"/>
                        </a:spcAft>
                        <a:buClr>
                          <a:srgbClr val="000000"/>
                        </a:buClr>
                        <a:buSzPts val="1100"/>
                        <a:buFont typeface="Arial" panose="020B0604020202020204" pitchFamily="34" charset="0"/>
                        <a:buChar char="•"/>
                      </a:pPr>
                      <a:endParaRPr lang="en-US" sz="1200" u="none" strike="noStrike" cap="none" dirty="0">
                        <a:latin typeface="+mj-lt"/>
                      </a:endParaRPr>
                    </a:p>
                    <a:p>
                      <a:pPr marL="171450" marR="0" lvl="0" indent="-171450" algn="l" rtl="0">
                        <a:lnSpc>
                          <a:spcPct val="100000"/>
                        </a:lnSpc>
                        <a:spcBef>
                          <a:spcPts val="0"/>
                        </a:spcBef>
                        <a:spcAft>
                          <a:spcPts val="0"/>
                        </a:spcAft>
                        <a:buClr>
                          <a:srgbClr val="000000"/>
                        </a:buClr>
                        <a:buSzPts val="1100"/>
                        <a:buFont typeface="Arial" panose="020B0604020202020204" pitchFamily="34" charset="0"/>
                        <a:buChar char="•"/>
                      </a:pPr>
                      <a:r>
                        <a:rPr lang="en-US" sz="1200" u="none" strike="noStrike" cap="none" dirty="0">
                          <a:latin typeface="+mj-lt"/>
                        </a:rPr>
                        <a:t>Frequency and duration of power interruptions before and after investment</a:t>
                      </a:r>
                    </a:p>
                    <a:p>
                      <a:pPr marL="171450" marR="0" lvl="0" indent="-171450" algn="l" rtl="0">
                        <a:lnSpc>
                          <a:spcPct val="100000"/>
                        </a:lnSpc>
                        <a:spcBef>
                          <a:spcPts val="0"/>
                        </a:spcBef>
                        <a:spcAft>
                          <a:spcPts val="0"/>
                        </a:spcAft>
                        <a:buClr>
                          <a:srgbClr val="000000"/>
                        </a:buClr>
                        <a:buSzPts val="1100"/>
                        <a:buFont typeface="Arial" panose="020B0604020202020204" pitchFamily="34" charset="0"/>
                        <a:buChar char="•"/>
                      </a:pPr>
                      <a:endParaRPr lang="en-US" sz="1200" u="none" strike="noStrike" cap="none" dirty="0">
                        <a:latin typeface="+mj-lt"/>
                      </a:endParaRPr>
                    </a:p>
                    <a:p>
                      <a:pPr marL="171450" marR="0" lvl="0" indent="-171450" algn="l" rtl="0">
                        <a:lnSpc>
                          <a:spcPct val="100000"/>
                        </a:lnSpc>
                        <a:spcBef>
                          <a:spcPts val="0"/>
                        </a:spcBef>
                        <a:spcAft>
                          <a:spcPts val="0"/>
                        </a:spcAft>
                        <a:buClr>
                          <a:srgbClr val="000000"/>
                        </a:buClr>
                        <a:buSzPts val="1100"/>
                        <a:buFont typeface="Arial" panose="020B0604020202020204" pitchFamily="34" charset="0"/>
                        <a:buChar char="•"/>
                      </a:pPr>
                      <a:r>
                        <a:rPr lang="en-US" sz="1200" u="none" strike="noStrike" cap="none" dirty="0">
                          <a:latin typeface="+mj-lt"/>
                        </a:rPr>
                        <a:t>Detailed information about customers impacted</a:t>
                      </a:r>
                      <a:endParaRPr sz="1200" u="none" strike="noStrike" cap="none" dirty="0">
                        <a:latin typeface="+mj-lt"/>
                      </a:endParaRPr>
                    </a:p>
                  </a:txBody>
                  <a:tcPr marL="91425" marR="91425" marT="91425" marB="91425">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 name="Slide Number Placeholder 1">
            <a:extLst>
              <a:ext uri="{FF2B5EF4-FFF2-40B4-BE49-F238E27FC236}">
                <a16:creationId xmlns:a16="http://schemas.microsoft.com/office/drawing/2014/main" id="{8123F067-EC02-47FF-AB7B-0115CBC8C933}"/>
              </a:ext>
            </a:extLst>
          </p:cNvPr>
          <p:cNvSpPr>
            <a:spLocks noGrp="1"/>
          </p:cNvSpPr>
          <p:nvPr>
            <p:ph type="sldNum" idx="10"/>
          </p:nvPr>
        </p:nvSpPr>
        <p:spPr/>
        <p:txBody>
          <a:bodyPr/>
          <a:lstStyle/>
          <a:p>
            <a:pPr marL="0" lvl="0" indent="0" algn="l" rtl="0">
              <a:spcBef>
                <a:spcPts val="0"/>
              </a:spcBef>
              <a:spcAft>
                <a:spcPts val="0"/>
              </a:spcAft>
              <a:buNone/>
            </a:pPr>
            <a:fld id="{00000000-1234-1234-1234-123412341234}" type="slidenum">
              <a:rPr lang="en" sz="1200" smtClean="0"/>
              <a:t>18</a:t>
            </a:fld>
            <a:endParaRPr lang="en" sz="1200" dirty="0"/>
          </a:p>
        </p:txBody>
      </p:sp>
    </p:spTree>
    <p:extLst>
      <p:ext uri="{BB962C8B-B14F-4D97-AF65-F5344CB8AC3E}">
        <p14:creationId xmlns:p14="http://schemas.microsoft.com/office/powerpoint/2010/main" val="698723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pic>
        <p:nvPicPr>
          <p:cNvPr id="570" name="Google Shape;570;p2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070397" y="4286250"/>
            <a:ext cx="1865317" cy="498763"/>
          </a:xfrm>
          <a:prstGeom prst="rect">
            <a:avLst/>
          </a:prstGeom>
          <a:noFill/>
          <a:ln>
            <a:noFill/>
          </a:ln>
        </p:spPr>
      </p:pic>
      <p:sp>
        <p:nvSpPr>
          <p:cNvPr id="571" name="Google Shape;571;p29"/>
          <p:cNvSpPr/>
          <p:nvPr/>
        </p:nvSpPr>
        <p:spPr>
          <a:xfrm>
            <a:off x="0" y="4968586"/>
            <a:ext cx="9153144" cy="175088"/>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572" name="Google Shape;572;p29"/>
          <p:cNvSpPr/>
          <p:nvPr/>
        </p:nvSpPr>
        <p:spPr>
          <a:xfrm>
            <a:off x="346364" y="326208"/>
            <a:ext cx="3129300" cy="438600"/>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573" name="Google Shape;573;p29"/>
          <p:cNvSpPr txBox="1">
            <a:spLocks noGrp="1"/>
          </p:cNvSpPr>
          <p:nvPr>
            <p:ph type="title"/>
          </p:nvPr>
        </p:nvSpPr>
        <p:spPr>
          <a:xfrm>
            <a:off x="358802" y="273741"/>
            <a:ext cx="8408100" cy="562800"/>
          </a:xfrm>
          <a:prstGeom prst="rect">
            <a:avLst/>
          </a:prstGeom>
          <a:noFill/>
          <a:ln>
            <a:noFill/>
          </a:ln>
        </p:spPr>
        <p:txBody>
          <a:bodyPr spcFirstLastPara="1" wrap="square" lIns="60500" tIns="30250" rIns="60500" bIns="30250" anchor="ctr" anchorCtr="0">
            <a:noAutofit/>
          </a:bodyPr>
          <a:lstStyle/>
          <a:p>
            <a:pPr marL="0" lvl="0" indent="0" algn="l" rtl="0">
              <a:lnSpc>
                <a:spcPct val="90000"/>
              </a:lnSpc>
              <a:spcBef>
                <a:spcPts val="0"/>
              </a:spcBef>
              <a:spcAft>
                <a:spcPts val="0"/>
              </a:spcAft>
              <a:buClr>
                <a:srgbClr val="2460AD"/>
              </a:buClr>
              <a:buSzPts val="3600"/>
              <a:buFont typeface="Avenir"/>
              <a:buNone/>
            </a:pPr>
            <a:r>
              <a:rPr lang="en-US" sz="3200" dirty="0"/>
              <a:t>Forward- and backward-looking analyses</a:t>
            </a:r>
            <a:endParaRPr sz="3200" dirty="0"/>
          </a:p>
        </p:txBody>
      </p:sp>
      <p:sp>
        <p:nvSpPr>
          <p:cNvPr id="7" name="Google Shape;603;p32">
            <a:extLst>
              <a:ext uri="{FF2B5EF4-FFF2-40B4-BE49-F238E27FC236}">
                <a16:creationId xmlns:a16="http://schemas.microsoft.com/office/drawing/2014/main" id="{EBC8F0BF-BAB6-4309-869E-A6F6B76D4E68}"/>
              </a:ext>
            </a:extLst>
          </p:cNvPr>
          <p:cNvSpPr txBox="1">
            <a:spLocks/>
          </p:cNvSpPr>
          <p:nvPr/>
        </p:nvSpPr>
        <p:spPr>
          <a:xfrm>
            <a:off x="223967" y="645708"/>
            <a:ext cx="8185398" cy="748811"/>
          </a:xfrm>
          <a:prstGeom prst="rect">
            <a:avLst/>
          </a:prstGeom>
          <a:noFill/>
          <a:ln>
            <a:noFill/>
          </a:ln>
        </p:spPr>
        <p:txBody>
          <a:bodyPr spcFirstLastPara="1" wrap="square" lIns="60500" tIns="30250" rIns="60500" bIns="30250" anchor="t" anchorCtr="0">
            <a:normAutofit/>
          </a:bodyPr>
          <a:lstStyle>
            <a:defPPr marR="0" lvl="0" algn="l" rtl="0">
              <a:lnSpc>
                <a:spcPct val="100000"/>
              </a:lnSpc>
              <a:spcBef>
                <a:spcPts val="0"/>
              </a:spcBef>
              <a:spcAft>
                <a:spcPts val="0"/>
              </a:spcAft>
            </a:defPPr>
            <a:lvl1pPr marL="457200" marR="0" lvl="0" indent="-273050" algn="l" rtl="0">
              <a:lnSpc>
                <a:spcPct val="90000"/>
              </a:lnSpc>
              <a:spcBef>
                <a:spcPts val="0"/>
              </a:spcBef>
              <a:spcAft>
                <a:spcPts val="0"/>
              </a:spcAft>
              <a:buClr>
                <a:srgbClr val="25A8DC"/>
              </a:buClr>
              <a:buSzPts val="7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0"/>
              </a:spcBef>
              <a:spcAft>
                <a:spcPts val="0"/>
              </a:spcAft>
              <a:buClr>
                <a:srgbClr val="25A8DC"/>
              </a:buClr>
              <a:buSzPts val="1200"/>
              <a:buFont typeface="Noto Sans Symbols"/>
              <a:buChar char="▪"/>
              <a:defRPr sz="1200" b="0" i="0" u="none" strike="noStrike" cap="none">
                <a:solidFill>
                  <a:schemeClr val="dk1"/>
                </a:solidFill>
                <a:latin typeface="Arial"/>
                <a:ea typeface="Arial"/>
                <a:cs typeface="Arial"/>
                <a:sym typeface="Arial"/>
              </a:defRPr>
            </a:lvl2pPr>
            <a:lvl3pPr marL="1371600" marR="0" lvl="2" indent="-298450" algn="l" rtl="0">
              <a:lnSpc>
                <a:spcPct val="100000"/>
              </a:lnSpc>
              <a:spcBef>
                <a:spcPts val="0"/>
              </a:spcBef>
              <a:spcAft>
                <a:spcPts val="0"/>
              </a:spcAft>
              <a:buClr>
                <a:srgbClr val="25A8DC"/>
              </a:buClr>
              <a:buSzPts val="1100"/>
              <a:buFont typeface="Courier New"/>
              <a:buChar char="o"/>
              <a:defRPr sz="1200" b="0" i="0" u="none" strike="noStrike" cap="none">
                <a:solidFill>
                  <a:schemeClr val="dk1"/>
                </a:solidFill>
                <a:latin typeface="Arial"/>
                <a:ea typeface="Arial"/>
                <a:cs typeface="Arial"/>
                <a:sym typeface="Arial"/>
              </a:defRPr>
            </a:lvl3pPr>
            <a:lvl4pPr marL="1828800" marR="0" lvl="3" indent="-304800" algn="l" rtl="0">
              <a:lnSpc>
                <a:spcPct val="90000"/>
              </a:lnSpc>
              <a:spcBef>
                <a:spcPts val="0"/>
              </a:spcBef>
              <a:spcAft>
                <a:spcPts val="0"/>
              </a:spcAft>
              <a:buClr>
                <a:srgbClr val="25A8DC"/>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pPr marL="457200" lvl="1" indent="-273050">
              <a:spcAft>
                <a:spcPts val="600"/>
              </a:spcAft>
              <a:buSzPts val="700"/>
              <a:buFont typeface="Arial"/>
              <a:buChar char="►"/>
            </a:pPr>
            <a:endParaRPr lang="en-US" dirty="0">
              <a:sym typeface="Calibri"/>
            </a:endParaRPr>
          </a:p>
          <a:p>
            <a:pPr marL="457200" lvl="1" indent="-273050">
              <a:spcAft>
                <a:spcPts val="600"/>
              </a:spcAft>
              <a:buSzPct val="75000"/>
              <a:buFont typeface="Arial"/>
              <a:buChar char="►"/>
            </a:pPr>
            <a:r>
              <a:rPr lang="en-US" sz="1800" dirty="0">
                <a:sym typeface="Calibri"/>
              </a:rPr>
              <a:t>Valuation activities can be conducted “ex ante” or “ex post”</a:t>
            </a:r>
          </a:p>
          <a:p>
            <a:pPr marL="190500" indent="-139700">
              <a:buFont typeface="Arial"/>
              <a:buNone/>
            </a:pPr>
            <a:endParaRPr lang="en-US" sz="1600" dirty="0">
              <a:highlight>
                <a:srgbClr val="FFFF00"/>
              </a:highlight>
            </a:endParaRPr>
          </a:p>
          <a:p>
            <a:pPr marL="190500" indent="-139700">
              <a:buFont typeface="Arial"/>
              <a:buNone/>
            </a:pPr>
            <a:endParaRPr lang="en-US" sz="1600" dirty="0">
              <a:highlight>
                <a:srgbClr val="FFFF00"/>
              </a:highlight>
            </a:endParaRPr>
          </a:p>
        </p:txBody>
      </p:sp>
      <p:sp>
        <p:nvSpPr>
          <p:cNvPr id="8" name="Google Shape;615;p33">
            <a:extLst>
              <a:ext uri="{FF2B5EF4-FFF2-40B4-BE49-F238E27FC236}">
                <a16:creationId xmlns:a16="http://schemas.microsoft.com/office/drawing/2014/main" id="{DF32C651-3215-4D4B-885D-2C8BAF37538B}"/>
              </a:ext>
            </a:extLst>
          </p:cNvPr>
          <p:cNvSpPr txBox="1"/>
          <p:nvPr/>
        </p:nvSpPr>
        <p:spPr>
          <a:xfrm>
            <a:off x="477667" y="1467390"/>
            <a:ext cx="3575711" cy="677078"/>
          </a:xfrm>
          <a:prstGeom prst="rect">
            <a:avLst/>
          </a:prstGeom>
          <a:solidFill>
            <a:srgbClr val="CCCCCC"/>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Arial"/>
                <a:ea typeface="Arial"/>
                <a:cs typeface="Arial"/>
                <a:sym typeface="Arial"/>
              </a:rPr>
              <a:t>Ex ante: “Based on forecasts rather than actual results”</a:t>
            </a:r>
            <a:endParaRPr sz="1600" b="0" i="0" u="none" strike="noStrike" cap="none" dirty="0">
              <a:solidFill>
                <a:srgbClr val="000000"/>
              </a:solidFill>
              <a:latin typeface="Arial"/>
              <a:ea typeface="Arial"/>
              <a:cs typeface="Arial"/>
              <a:sym typeface="Arial"/>
            </a:endParaRPr>
          </a:p>
        </p:txBody>
      </p:sp>
      <p:sp>
        <p:nvSpPr>
          <p:cNvPr id="9" name="Google Shape;615;p33">
            <a:extLst>
              <a:ext uri="{FF2B5EF4-FFF2-40B4-BE49-F238E27FC236}">
                <a16:creationId xmlns:a16="http://schemas.microsoft.com/office/drawing/2014/main" id="{58D5D2D0-A3CA-4185-8B32-36DC86022A0C}"/>
              </a:ext>
            </a:extLst>
          </p:cNvPr>
          <p:cNvSpPr txBox="1"/>
          <p:nvPr/>
        </p:nvSpPr>
        <p:spPr>
          <a:xfrm>
            <a:off x="4974614" y="1459733"/>
            <a:ext cx="3725839" cy="677078"/>
          </a:xfrm>
          <a:prstGeom prst="rect">
            <a:avLst/>
          </a:prstGeom>
          <a:solidFill>
            <a:srgbClr val="CCCCCC"/>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Arial"/>
                <a:ea typeface="Arial"/>
                <a:cs typeface="Arial"/>
                <a:sym typeface="Arial"/>
              </a:rPr>
              <a:t>Ex post: “Based on actual results rather than forecasts”</a:t>
            </a:r>
            <a:endParaRPr sz="1600" b="0" i="0" u="none" strike="noStrike" cap="none" dirty="0">
              <a:solidFill>
                <a:srgbClr val="000000"/>
              </a:solidFill>
              <a:latin typeface="Arial"/>
              <a:ea typeface="Arial"/>
              <a:cs typeface="Arial"/>
              <a:sym typeface="Arial"/>
            </a:endParaRPr>
          </a:p>
        </p:txBody>
      </p:sp>
      <p:cxnSp>
        <p:nvCxnSpPr>
          <p:cNvPr id="3" name="Straight Arrow Connector 2">
            <a:extLst>
              <a:ext uri="{FF2B5EF4-FFF2-40B4-BE49-F238E27FC236}">
                <a16:creationId xmlns:a16="http://schemas.microsoft.com/office/drawing/2014/main" id="{CB3A2EC8-3A8D-4716-B7C9-7DF5E8864E68}"/>
              </a:ext>
            </a:extLst>
          </p:cNvPr>
          <p:cNvCxnSpPr>
            <a:cxnSpLocks/>
            <a:stCxn id="8" idx="2"/>
            <a:endCxn id="12" idx="0"/>
          </p:cNvCxnSpPr>
          <p:nvPr/>
        </p:nvCxnSpPr>
        <p:spPr>
          <a:xfrm>
            <a:off x="2265523" y="2144468"/>
            <a:ext cx="0" cy="4571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Google Shape;615;p33">
            <a:extLst>
              <a:ext uri="{FF2B5EF4-FFF2-40B4-BE49-F238E27FC236}">
                <a16:creationId xmlns:a16="http://schemas.microsoft.com/office/drawing/2014/main" id="{70D22988-3E0F-4C7E-8577-29619F9AFF3C}"/>
              </a:ext>
            </a:extLst>
          </p:cNvPr>
          <p:cNvSpPr txBox="1"/>
          <p:nvPr/>
        </p:nvSpPr>
        <p:spPr>
          <a:xfrm>
            <a:off x="477667" y="2601621"/>
            <a:ext cx="3575711" cy="2154406"/>
          </a:xfrm>
          <a:prstGeom prst="rect">
            <a:avLst/>
          </a:prstGeom>
          <a:solidFill>
            <a:srgbClr val="CCCCCC"/>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Arial"/>
                <a:ea typeface="Arial"/>
                <a:cs typeface="Arial"/>
                <a:sym typeface="Arial"/>
              </a:rPr>
              <a:t>Ex ante analysis is often used to identify a </a:t>
            </a:r>
            <a:r>
              <a:rPr lang="en-US" sz="1600" b="1" i="0" u="none" strike="noStrike" cap="none" dirty="0">
                <a:solidFill>
                  <a:schemeClr val="dk1"/>
                </a:solidFill>
                <a:latin typeface="Arial"/>
                <a:ea typeface="Arial"/>
                <a:cs typeface="Arial"/>
                <a:sym typeface="Arial"/>
              </a:rPr>
              <a:t>proposed investment</a:t>
            </a:r>
            <a:r>
              <a:rPr lang="en-US" sz="1600" b="0" i="0" u="none" strike="noStrike" cap="none" dirty="0">
                <a:solidFill>
                  <a:schemeClr val="dk1"/>
                </a:solidFill>
                <a:latin typeface="Arial"/>
                <a:ea typeface="Arial"/>
                <a:cs typeface="Arial"/>
                <a:sym typeface="Arial"/>
              </a:rPr>
              <a:t> and, in some cases, rank it among alternatives</a:t>
            </a:r>
          </a:p>
          <a:p>
            <a:pPr marL="0" marR="0" lvl="0" indent="0" algn="l" rtl="0">
              <a:lnSpc>
                <a:spcPct val="100000"/>
              </a:lnSpc>
              <a:spcBef>
                <a:spcPts val="0"/>
              </a:spcBef>
              <a:spcAft>
                <a:spcPts val="0"/>
              </a:spcAft>
              <a:buClr>
                <a:srgbClr val="000000"/>
              </a:buClr>
              <a:buSzPts val="1600"/>
              <a:buFont typeface="Arial"/>
              <a:buNone/>
            </a:pPr>
            <a:endParaRPr lang="en-US" sz="1600" dirty="0">
              <a:solidFill>
                <a:schemeClr val="dk1"/>
              </a:solidFill>
            </a:endParaRPr>
          </a:p>
          <a:p>
            <a:pPr marL="285750" marR="0" lvl="0" indent="-285750" algn="l" rtl="0">
              <a:lnSpc>
                <a:spcPct val="100000"/>
              </a:lnSpc>
              <a:spcBef>
                <a:spcPts val="0"/>
              </a:spcBef>
              <a:spcAft>
                <a:spcPts val="0"/>
              </a:spcAft>
              <a:buClr>
                <a:srgbClr val="000000"/>
              </a:buClr>
              <a:buSzPts val="1600"/>
              <a:buFont typeface="Arial" panose="020B0604020202020204" pitchFamily="34" charset="0"/>
              <a:buChar char="•"/>
            </a:pPr>
            <a:r>
              <a:rPr lang="en-US" sz="1600" b="0" i="0" u="none" strike="noStrike" cap="none" dirty="0">
                <a:solidFill>
                  <a:srgbClr val="000000"/>
                </a:solidFill>
                <a:latin typeface="Arial"/>
                <a:ea typeface="Arial"/>
                <a:cs typeface="Arial"/>
                <a:sym typeface="Arial"/>
              </a:rPr>
              <a:t>Undergrounding circuit 1234 has </a:t>
            </a:r>
            <a:r>
              <a:rPr lang="en-US" sz="1600" b="0" i="1" u="none" strike="noStrike" cap="none" dirty="0">
                <a:solidFill>
                  <a:srgbClr val="000000"/>
                </a:solidFill>
                <a:latin typeface="Arial"/>
                <a:ea typeface="Arial"/>
                <a:cs typeface="Arial"/>
                <a:sym typeface="Arial"/>
              </a:rPr>
              <a:t>expected</a:t>
            </a:r>
            <a:r>
              <a:rPr lang="en-US" sz="1600" b="0" i="0" u="none" strike="noStrike" cap="none" dirty="0">
                <a:solidFill>
                  <a:srgbClr val="000000"/>
                </a:solidFill>
                <a:latin typeface="Arial"/>
                <a:ea typeface="Arial"/>
                <a:cs typeface="Arial"/>
                <a:sym typeface="Arial"/>
              </a:rPr>
              <a:t> net benefits of $1M over its lifespan</a:t>
            </a:r>
            <a:endParaRPr sz="1600" b="0" i="0" u="none" strike="noStrike" cap="none" dirty="0">
              <a:solidFill>
                <a:srgbClr val="000000"/>
              </a:solidFill>
              <a:latin typeface="Arial"/>
              <a:ea typeface="Arial"/>
              <a:cs typeface="Arial"/>
              <a:sym typeface="Arial"/>
            </a:endParaRPr>
          </a:p>
        </p:txBody>
      </p:sp>
      <p:cxnSp>
        <p:nvCxnSpPr>
          <p:cNvPr id="14" name="Straight Arrow Connector 13">
            <a:extLst>
              <a:ext uri="{FF2B5EF4-FFF2-40B4-BE49-F238E27FC236}">
                <a16:creationId xmlns:a16="http://schemas.microsoft.com/office/drawing/2014/main" id="{4D995959-9D40-4477-82D2-CFEBB1029954}"/>
              </a:ext>
            </a:extLst>
          </p:cNvPr>
          <p:cNvCxnSpPr>
            <a:cxnSpLocks/>
            <a:stCxn id="9" idx="2"/>
            <a:endCxn id="15" idx="0"/>
          </p:cNvCxnSpPr>
          <p:nvPr/>
        </p:nvCxnSpPr>
        <p:spPr>
          <a:xfrm flipH="1">
            <a:off x="6837525" y="2136811"/>
            <a:ext cx="9" cy="4533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Google Shape;615;p33">
            <a:extLst>
              <a:ext uri="{FF2B5EF4-FFF2-40B4-BE49-F238E27FC236}">
                <a16:creationId xmlns:a16="http://schemas.microsoft.com/office/drawing/2014/main" id="{F80000F0-F8A7-4CD0-9563-AEA3A37B1210}"/>
              </a:ext>
            </a:extLst>
          </p:cNvPr>
          <p:cNvSpPr txBox="1"/>
          <p:nvPr/>
        </p:nvSpPr>
        <p:spPr>
          <a:xfrm>
            <a:off x="4974613" y="2590172"/>
            <a:ext cx="3725823" cy="2154406"/>
          </a:xfrm>
          <a:prstGeom prst="rect">
            <a:avLst/>
          </a:prstGeom>
          <a:solidFill>
            <a:srgbClr val="CCCCCC"/>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Arial"/>
                <a:ea typeface="Arial"/>
                <a:cs typeface="Arial"/>
                <a:sym typeface="Arial"/>
              </a:rPr>
              <a:t>Ex post analysis is often used to measure progress or performance of an </a:t>
            </a:r>
            <a:r>
              <a:rPr lang="en-US" sz="1600" b="1" i="0" u="none" strike="noStrike" cap="none" dirty="0">
                <a:solidFill>
                  <a:schemeClr val="dk1"/>
                </a:solidFill>
                <a:latin typeface="Arial"/>
                <a:ea typeface="Arial"/>
                <a:cs typeface="Arial"/>
                <a:sym typeface="Arial"/>
              </a:rPr>
              <a:t>investment that has already been made</a:t>
            </a:r>
          </a:p>
          <a:p>
            <a:pPr marL="0" marR="0" lvl="0" indent="0" algn="l" rtl="0">
              <a:lnSpc>
                <a:spcPct val="100000"/>
              </a:lnSpc>
              <a:spcBef>
                <a:spcPts val="0"/>
              </a:spcBef>
              <a:spcAft>
                <a:spcPts val="0"/>
              </a:spcAft>
              <a:buClr>
                <a:srgbClr val="000000"/>
              </a:buClr>
              <a:buSzPts val="1600"/>
              <a:buFont typeface="Arial"/>
              <a:buNone/>
            </a:pPr>
            <a:endParaRPr lang="en-US" sz="1600" dirty="0">
              <a:solidFill>
                <a:schemeClr val="dk1"/>
              </a:solidFill>
            </a:endParaRPr>
          </a:p>
          <a:p>
            <a:pPr marL="285750" marR="0" lvl="0" indent="-285750" algn="l" rtl="0">
              <a:lnSpc>
                <a:spcPct val="100000"/>
              </a:lnSpc>
              <a:spcBef>
                <a:spcPts val="0"/>
              </a:spcBef>
              <a:spcAft>
                <a:spcPts val="0"/>
              </a:spcAft>
              <a:buClr>
                <a:srgbClr val="000000"/>
              </a:buClr>
              <a:buSzPts val="1600"/>
              <a:buFont typeface="Arial" panose="020B0604020202020204" pitchFamily="34" charset="0"/>
              <a:buChar char="•"/>
            </a:pPr>
            <a:r>
              <a:rPr lang="en-US" sz="1600" b="0" i="0" u="none" strike="noStrike" cap="none" dirty="0">
                <a:solidFill>
                  <a:schemeClr val="dk1"/>
                </a:solidFill>
                <a:latin typeface="Arial"/>
                <a:ea typeface="Arial"/>
                <a:cs typeface="Arial"/>
                <a:sym typeface="Arial"/>
              </a:rPr>
              <a:t>Undergrounding circuit 1234 improved SAIDI and SAIFI by 21.2% and 19.4%, respectively.</a:t>
            </a:r>
            <a:endParaRPr sz="1600" b="0" i="0" u="none" strike="noStrike" cap="none" dirty="0">
              <a:solidFill>
                <a:srgbClr val="000000"/>
              </a:solidFill>
              <a:latin typeface="Arial"/>
              <a:ea typeface="Arial"/>
              <a:cs typeface="Arial"/>
              <a:sym typeface="Arial"/>
            </a:endParaRPr>
          </a:p>
        </p:txBody>
      </p:sp>
      <p:sp>
        <p:nvSpPr>
          <p:cNvPr id="2" name="Rectangle 1">
            <a:extLst>
              <a:ext uri="{FF2B5EF4-FFF2-40B4-BE49-F238E27FC236}">
                <a16:creationId xmlns:a16="http://schemas.microsoft.com/office/drawing/2014/main" id="{D2F03DD6-32B4-4547-8FBE-BC906E6D8D59}"/>
              </a:ext>
            </a:extLst>
          </p:cNvPr>
          <p:cNvSpPr/>
          <p:nvPr/>
        </p:nvSpPr>
        <p:spPr>
          <a:xfrm>
            <a:off x="6407072" y="4729083"/>
            <a:ext cx="2428870" cy="276999"/>
          </a:xfrm>
          <a:prstGeom prst="rect">
            <a:avLst/>
          </a:prstGeom>
        </p:spPr>
        <p:txBody>
          <a:bodyPr wrap="none">
            <a:spAutoFit/>
          </a:bodyPr>
          <a:lstStyle/>
          <a:p>
            <a:r>
              <a:rPr lang="en" sz="1200" dirty="0"/>
              <a:t>Source: </a:t>
            </a:r>
            <a:r>
              <a:rPr lang="en-US" sz="1200" dirty="0"/>
              <a:t>Oxford Dictionary (2023)</a:t>
            </a:r>
          </a:p>
        </p:txBody>
      </p:sp>
      <p:sp>
        <p:nvSpPr>
          <p:cNvPr id="4" name="Slide Number Placeholder 3">
            <a:extLst>
              <a:ext uri="{FF2B5EF4-FFF2-40B4-BE49-F238E27FC236}">
                <a16:creationId xmlns:a16="http://schemas.microsoft.com/office/drawing/2014/main" id="{865FA1B5-04AE-45E3-BA57-7641FE2772F5}"/>
              </a:ext>
            </a:extLst>
          </p:cNvPr>
          <p:cNvSpPr>
            <a:spLocks noGrp="1"/>
          </p:cNvSpPr>
          <p:nvPr>
            <p:ph type="sldNum" idx="10"/>
          </p:nvPr>
        </p:nvSpPr>
        <p:spPr/>
        <p:txBody>
          <a:bodyPr/>
          <a:lstStyle/>
          <a:p>
            <a:pPr marL="0" lvl="0" indent="0" algn="l" rtl="0">
              <a:spcBef>
                <a:spcPts val="0"/>
              </a:spcBef>
              <a:spcAft>
                <a:spcPts val="0"/>
              </a:spcAft>
              <a:buNone/>
            </a:pPr>
            <a:fld id="{00000000-1234-1234-1234-123412341234}" type="slidenum">
              <a:rPr lang="en" sz="1200" smtClean="0"/>
              <a:t>19</a:t>
            </a:fld>
            <a:endParaRPr lang="en" sz="1200" dirty="0"/>
          </a:p>
        </p:txBody>
      </p:sp>
    </p:spTree>
    <p:extLst>
      <p:ext uri="{BB962C8B-B14F-4D97-AF65-F5344CB8AC3E}">
        <p14:creationId xmlns:p14="http://schemas.microsoft.com/office/powerpoint/2010/main" val="1332754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317"/>
        <p:cNvGrpSpPr/>
        <p:nvPr/>
      </p:nvGrpSpPr>
      <p:grpSpPr>
        <a:xfrm>
          <a:off x="0" y="0"/>
          <a:ext cx="0" cy="0"/>
          <a:chOff x="0" y="0"/>
          <a:chExt cx="0" cy="0"/>
        </a:xfrm>
      </p:grpSpPr>
      <p:pic>
        <p:nvPicPr>
          <p:cNvPr id="11" name="Picture 10">
            <a:extLst>
              <a:ext uri="{FF2B5EF4-FFF2-40B4-BE49-F238E27FC236}">
                <a16:creationId xmlns:a16="http://schemas.microsoft.com/office/drawing/2014/main" id="{F7F4B727-1ED7-46D7-8A2A-677C63219F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11988" y="948314"/>
            <a:ext cx="2694156" cy="1796104"/>
          </a:xfrm>
          <a:prstGeom prst="rect">
            <a:avLst/>
          </a:prstGeom>
        </p:spPr>
      </p:pic>
      <p:sp>
        <p:nvSpPr>
          <p:cNvPr id="318" name="Google Shape;318;p4"/>
          <p:cNvSpPr/>
          <p:nvPr/>
        </p:nvSpPr>
        <p:spPr>
          <a:xfrm>
            <a:off x="346363" y="326208"/>
            <a:ext cx="8396707" cy="438727"/>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dirty="0">
              <a:solidFill>
                <a:schemeClr val="lt1"/>
              </a:solidFill>
              <a:latin typeface="Arial"/>
              <a:ea typeface="Arial"/>
              <a:cs typeface="Arial"/>
              <a:sym typeface="Arial"/>
            </a:endParaRPr>
          </a:p>
        </p:txBody>
      </p:sp>
      <p:sp>
        <p:nvSpPr>
          <p:cNvPr id="319" name="Google Shape;319;p4"/>
          <p:cNvSpPr txBox="1">
            <a:spLocks noGrp="1"/>
          </p:cNvSpPr>
          <p:nvPr>
            <p:ph type="title"/>
          </p:nvPr>
        </p:nvSpPr>
        <p:spPr>
          <a:xfrm>
            <a:off x="346364" y="258946"/>
            <a:ext cx="7887600" cy="562800"/>
          </a:xfrm>
          <a:prstGeom prst="rect">
            <a:avLst/>
          </a:prstGeom>
          <a:noFill/>
          <a:ln>
            <a:noFill/>
          </a:ln>
        </p:spPr>
        <p:txBody>
          <a:bodyPr spcFirstLastPara="1" wrap="square" lIns="60500" tIns="30250" rIns="60500" bIns="30250" anchor="ctr" anchorCtr="0">
            <a:noAutofit/>
          </a:bodyPr>
          <a:lstStyle/>
          <a:p>
            <a:pPr marL="0" lvl="0" indent="0" rtl="0">
              <a:lnSpc>
                <a:spcPct val="90000"/>
              </a:lnSpc>
              <a:spcBef>
                <a:spcPts val="0"/>
              </a:spcBef>
              <a:spcAft>
                <a:spcPts val="0"/>
              </a:spcAft>
              <a:buClr>
                <a:srgbClr val="2460AD"/>
              </a:buClr>
              <a:buSzPts val="3600"/>
              <a:buFont typeface="Avenir"/>
              <a:buNone/>
            </a:pPr>
            <a:r>
              <a:rPr lang="en" sz="3200" dirty="0">
                <a:latin typeface="Calibri" panose="020F0502020204030204" pitchFamily="34" charset="0"/>
                <a:cs typeface="Calibri" panose="020F0502020204030204" pitchFamily="34" charset="0"/>
              </a:rPr>
              <a:t>Goals for </a:t>
            </a:r>
            <a:r>
              <a:rPr lang="en-US" sz="3200" dirty="0">
                <a:latin typeface="Calibri" panose="020F0502020204030204" pitchFamily="34" charset="0"/>
                <a:cs typeface="Calibri" panose="020F0502020204030204" pitchFamily="34" charset="0"/>
              </a:rPr>
              <a:t>t</a:t>
            </a:r>
            <a:r>
              <a:rPr lang="en" sz="3200" dirty="0">
                <a:latin typeface="Calibri" panose="020F0502020204030204" pitchFamily="34" charset="0"/>
                <a:cs typeface="Calibri" panose="020F0502020204030204" pitchFamily="34" charset="0"/>
              </a:rPr>
              <a:t>oday</a:t>
            </a:r>
            <a:endParaRPr sz="3200" dirty="0">
              <a:latin typeface="Calibri" panose="020F0502020204030204" pitchFamily="34" charset="0"/>
              <a:cs typeface="Calibri" panose="020F0502020204030204" pitchFamily="34" charset="0"/>
            </a:endParaRPr>
          </a:p>
        </p:txBody>
      </p:sp>
      <p:sp>
        <p:nvSpPr>
          <p:cNvPr id="320" name="Google Shape;320;p4"/>
          <p:cNvSpPr txBox="1">
            <a:spLocks noGrp="1"/>
          </p:cNvSpPr>
          <p:nvPr>
            <p:ph type="body" idx="3"/>
          </p:nvPr>
        </p:nvSpPr>
        <p:spPr>
          <a:xfrm>
            <a:off x="-17429" y="1129760"/>
            <a:ext cx="5652512" cy="3158700"/>
          </a:xfrm>
          <a:prstGeom prst="rect">
            <a:avLst/>
          </a:prstGeom>
          <a:noFill/>
          <a:ln>
            <a:noFill/>
          </a:ln>
        </p:spPr>
        <p:txBody>
          <a:bodyPr spcFirstLastPara="1" wrap="square" lIns="60500" tIns="30250" rIns="60500" bIns="30250" anchor="t" anchorCtr="0">
            <a:noAutofit/>
          </a:bodyPr>
          <a:lstStyle/>
          <a:p>
            <a:pPr marL="184150" indent="0" algn="ctr">
              <a:lnSpc>
                <a:spcPct val="110000"/>
              </a:lnSpc>
              <a:spcAft>
                <a:spcPts val="1800"/>
              </a:spcAft>
              <a:buSzPts val="700"/>
            </a:pPr>
            <a:r>
              <a:rPr lang="en" sz="2200" b="1" i="1" dirty="0">
                <a:solidFill>
                  <a:schemeClr val="dk1"/>
                </a:solidFill>
                <a:latin typeface="Arial"/>
                <a:cs typeface="Arial"/>
                <a:sym typeface="Arial"/>
              </a:rPr>
              <a:t>Information Sharing</a:t>
            </a:r>
            <a:endParaRPr lang="en-US" sz="2200" dirty="0">
              <a:solidFill>
                <a:schemeClr val="dk1"/>
              </a:solidFill>
              <a:latin typeface="Arial"/>
              <a:cs typeface="Arial"/>
              <a:sym typeface="Arial"/>
            </a:endParaRPr>
          </a:p>
          <a:p>
            <a:pPr indent="-273050">
              <a:lnSpc>
                <a:spcPct val="110000"/>
              </a:lnSpc>
              <a:spcAft>
                <a:spcPts val="1200"/>
              </a:spcAft>
              <a:buSzPct val="75000"/>
              <a:buChar char="►"/>
            </a:pPr>
            <a:r>
              <a:rPr lang="en-US" sz="2200" dirty="0">
                <a:solidFill>
                  <a:schemeClr val="dk1"/>
                </a:solidFill>
                <a:latin typeface="Arial"/>
                <a:cs typeface="Arial"/>
                <a:sym typeface="Arial"/>
              </a:rPr>
              <a:t>Metrics for valuing resilience projects</a:t>
            </a:r>
          </a:p>
          <a:p>
            <a:pPr indent="-273050">
              <a:lnSpc>
                <a:spcPct val="110000"/>
              </a:lnSpc>
              <a:spcAft>
                <a:spcPts val="1200"/>
              </a:spcAft>
              <a:buSzPct val="75000"/>
              <a:buChar char="►"/>
            </a:pPr>
            <a:r>
              <a:rPr lang="en-US" sz="2200" dirty="0">
                <a:solidFill>
                  <a:schemeClr val="dk1"/>
                </a:solidFill>
                <a:latin typeface="Arial"/>
                <a:cs typeface="Arial"/>
                <a:sym typeface="Arial"/>
              </a:rPr>
              <a:t>Valuation frameworks </a:t>
            </a:r>
          </a:p>
          <a:p>
            <a:pPr indent="-273050">
              <a:lnSpc>
                <a:spcPct val="110000"/>
              </a:lnSpc>
              <a:spcAft>
                <a:spcPts val="1200"/>
              </a:spcAft>
              <a:buSzPct val="75000"/>
              <a:buChar char="►"/>
            </a:pPr>
            <a:r>
              <a:rPr lang="en" sz="2200" dirty="0">
                <a:solidFill>
                  <a:schemeClr val="dk1"/>
                </a:solidFill>
                <a:latin typeface="Arial"/>
                <a:cs typeface="Arial"/>
                <a:sym typeface="Arial"/>
              </a:rPr>
              <a:t>Example of valuing </a:t>
            </a:r>
            <a:r>
              <a:rPr lang="en-US" sz="2200" dirty="0">
                <a:solidFill>
                  <a:schemeClr val="dk1"/>
                </a:solidFill>
                <a:latin typeface="Arial"/>
                <a:cs typeface="Arial"/>
                <a:sym typeface="Arial"/>
              </a:rPr>
              <a:t>a </a:t>
            </a:r>
            <a:r>
              <a:rPr lang="en" sz="2200" dirty="0">
                <a:solidFill>
                  <a:schemeClr val="dk1"/>
                </a:solidFill>
                <a:latin typeface="Arial"/>
                <a:cs typeface="Arial"/>
                <a:sym typeface="Arial"/>
              </a:rPr>
              <a:t>resilience strate</a:t>
            </a:r>
            <a:r>
              <a:rPr lang="en-US" sz="2200" dirty="0">
                <a:solidFill>
                  <a:schemeClr val="dk1"/>
                </a:solidFill>
                <a:latin typeface="Arial"/>
                <a:cs typeface="Arial"/>
                <a:sym typeface="Arial"/>
              </a:rPr>
              <a:t>gy</a:t>
            </a:r>
            <a:r>
              <a:rPr lang="en" sz="2200" dirty="0">
                <a:solidFill>
                  <a:schemeClr val="dk1"/>
                </a:solidFill>
                <a:latin typeface="Arial"/>
                <a:cs typeface="Arial"/>
                <a:sym typeface="Arial"/>
              </a:rPr>
              <a:t> </a:t>
            </a:r>
            <a:endParaRPr sz="2200" dirty="0">
              <a:solidFill>
                <a:schemeClr val="dk1"/>
              </a:solidFill>
              <a:latin typeface="Arial"/>
              <a:cs typeface="Arial"/>
              <a:sym typeface="Arial"/>
            </a:endParaRPr>
          </a:p>
          <a:p>
            <a:pPr indent="-273050">
              <a:lnSpc>
                <a:spcPct val="110000"/>
              </a:lnSpc>
              <a:spcAft>
                <a:spcPts val="1200"/>
              </a:spcAft>
              <a:buSzPct val="75000"/>
              <a:buChar char="►"/>
            </a:pPr>
            <a:r>
              <a:rPr lang="en" sz="2200" dirty="0">
                <a:solidFill>
                  <a:schemeClr val="dk1"/>
                </a:solidFill>
                <a:latin typeface="Arial"/>
                <a:cs typeface="Arial"/>
                <a:sym typeface="Arial"/>
              </a:rPr>
              <a:t>Links to references</a:t>
            </a:r>
            <a:endParaRPr sz="2200" dirty="0">
              <a:solidFill>
                <a:schemeClr val="dk1"/>
              </a:solidFill>
              <a:latin typeface="Arial"/>
              <a:cs typeface="Arial"/>
              <a:sym typeface="Arial"/>
            </a:endParaRPr>
          </a:p>
          <a:p>
            <a:pPr indent="-273050">
              <a:lnSpc>
                <a:spcPct val="110000"/>
              </a:lnSpc>
              <a:spcAft>
                <a:spcPts val="600"/>
              </a:spcAft>
              <a:buSzPts val="700"/>
              <a:buChar char="►"/>
            </a:pPr>
            <a:endParaRPr sz="1400" dirty="0">
              <a:solidFill>
                <a:schemeClr val="dk1"/>
              </a:solidFill>
              <a:latin typeface="Arial"/>
              <a:cs typeface="Arial"/>
              <a:sym typeface="Arial"/>
            </a:endParaRPr>
          </a:p>
          <a:p>
            <a:pPr indent="-273050">
              <a:lnSpc>
                <a:spcPct val="110000"/>
              </a:lnSpc>
              <a:spcAft>
                <a:spcPts val="600"/>
              </a:spcAft>
              <a:buSzPts val="700"/>
              <a:buChar char="►"/>
            </a:pPr>
            <a:endParaRPr sz="1400" dirty="0">
              <a:solidFill>
                <a:schemeClr val="dk1"/>
              </a:solidFill>
              <a:latin typeface="Arial"/>
              <a:cs typeface="Arial"/>
              <a:sym typeface="Arial"/>
            </a:endParaRPr>
          </a:p>
        </p:txBody>
      </p:sp>
      <p:sp>
        <p:nvSpPr>
          <p:cNvPr id="322" name="Google Shape;322;p4"/>
          <p:cNvSpPr/>
          <p:nvPr/>
        </p:nvSpPr>
        <p:spPr>
          <a:xfrm>
            <a:off x="0" y="4968586"/>
            <a:ext cx="9144000" cy="174914"/>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2" name="Slide Number Placeholder 1">
            <a:extLst>
              <a:ext uri="{FF2B5EF4-FFF2-40B4-BE49-F238E27FC236}">
                <a16:creationId xmlns:a16="http://schemas.microsoft.com/office/drawing/2014/main" id="{96C1B026-A56F-4FB2-84B7-63F250A45352}"/>
              </a:ext>
            </a:extLst>
          </p:cNvPr>
          <p:cNvSpPr>
            <a:spLocks noGrp="1"/>
          </p:cNvSpPr>
          <p:nvPr>
            <p:ph type="sldNum" idx="10"/>
          </p:nvPr>
        </p:nvSpPr>
        <p:spPr/>
        <p:txBody>
          <a:bodyPr/>
          <a:lstStyle/>
          <a:p>
            <a:pPr marL="0" lvl="0" indent="0" algn="l" rtl="0">
              <a:spcBef>
                <a:spcPts val="0"/>
              </a:spcBef>
              <a:spcAft>
                <a:spcPts val="0"/>
              </a:spcAft>
              <a:buNone/>
            </a:pPr>
            <a:fld id="{00000000-1234-1234-1234-123412341234}" type="slidenum">
              <a:rPr lang="en" sz="1200" smtClean="0"/>
              <a:t>2</a:t>
            </a:fld>
            <a:endParaRPr lang="en" sz="1200" dirty="0"/>
          </a:p>
        </p:txBody>
      </p:sp>
      <p:pic>
        <p:nvPicPr>
          <p:cNvPr id="5" name="Picture 4">
            <a:extLst>
              <a:ext uri="{FF2B5EF4-FFF2-40B4-BE49-F238E27FC236}">
                <a16:creationId xmlns:a16="http://schemas.microsoft.com/office/drawing/2014/main" id="{A7E86890-94EE-4AFF-8638-2527C45D3E9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93496" y="2893917"/>
            <a:ext cx="2712648" cy="180030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2C7F1-DEF9-40A4-B81D-990B4033CC04}"/>
              </a:ext>
            </a:extLst>
          </p:cNvPr>
          <p:cNvSpPr>
            <a:spLocks noGrp="1"/>
          </p:cNvSpPr>
          <p:nvPr>
            <p:ph type="title"/>
          </p:nvPr>
        </p:nvSpPr>
        <p:spPr>
          <a:xfrm>
            <a:off x="386862" y="372453"/>
            <a:ext cx="8229600" cy="346249"/>
          </a:xfrm>
          <a:noFill/>
          <a:ln>
            <a:noFill/>
          </a:ln>
        </p:spPr>
        <p:txBody>
          <a:bodyPr spcFirstLastPara="1" wrap="square" lIns="60500" tIns="30250" rIns="60500" bIns="30250" anchor="ctr" anchorCtr="0">
            <a:noAutofit/>
          </a:bodyPr>
          <a:lstStyle/>
          <a:p>
            <a:r>
              <a:rPr lang="en-US" sz="3200" dirty="0">
                <a:solidFill>
                  <a:srgbClr val="2460AD"/>
                </a:solidFill>
                <a:latin typeface="Calibri" panose="020F0502020204030204" pitchFamily="34" charset="0"/>
                <a:cs typeface="Calibri" panose="020F0502020204030204" pitchFamily="34" charset="0"/>
              </a:rPr>
              <a:t>Ex post analyses from utility resilience plans</a:t>
            </a:r>
          </a:p>
        </p:txBody>
      </p:sp>
      <p:sp>
        <p:nvSpPr>
          <p:cNvPr id="6" name="Slide Number Placeholder 5">
            <a:extLst>
              <a:ext uri="{FF2B5EF4-FFF2-40B4-BE49-F238E27FC236}">
                <a16:creationId xmlns:a16="http://schemas.microsoft.com/office/drawing/2014/main" id="{22001A2A-D469-42CE-88D5-8D7E8C63EC29}"/>
              </a:ext>
            </a:extLst>
          </p:cNvPr>
          <p:cNvSpPr>
            <a:spLocks noGrp="1"/>
          </p:cNvSpPr>
          <p:nvPr>
            <p:ph type="sldNum" sz="quarter" idx="11"/>
          </p:nvPr>
        </p:nvSpPr>
        <p:spPr>
          <a:xfrm>
            <a:off x="0" y="4801282"/>
            <a:ext cx="2058030" cy="274194"/>
          </a:xfrm>
          <a:prstGeom prst="rect">
            <a:avLst/>
          </a:prstGeom>
        </p:spPr>
        <p:txBody>
          <a:bodyPr spcFirstLastPara="1" vert="horz" wrap="square" lIns="68580" tIns="34290" rIns="68580" bIns="34290" rtlCol="0" anchor="ctr" anchorCtr="0">
            <a:noAutofit/>
          </a:bodyPr>
          <a:lstStyle>
            <a:lvl1pPr algn="r">
              <a:defRPr sz="1050">
                <a:solidFill>
                  <a:schemeClr val="accent1"/>
                </a:solidFill>
              </a:defRPr>
            </a:lvl1pPr>
          </a:lstStyle>
          <a:p>
            <a:pPr algn="l"/>
            <a:fld id="{15A21E40-5952-F140-9137-C8EC23061486}" type="slidenum">
              <a:rPr lang="en-US" sz="1200">
                <a:solidFill>
                  <a:srgbClr val="2460AD"/>
                </a:solidFill>
              </a:rPr>
              <a:pPr algn="l"/>
              <a:t>20</a:t>
            </a:fld>
            <a:endParaRPr lang="en-US" sz="1200" dirty="0">
              <a:solidFill>
                <a:srgbClr val="2460AD"/>
              </a:solidFill>
            </a:endParaRPr>
          </a:p>
        </p:txBody>
      </p:sp>
      <p:pic>
        <p:nvPicPr>
          <p:cNvPr id="7" name="image26.png">
            <a:extLst>
              <a:ext uri="{FF2B5EF4-FFF2-40B4-BE49-F238E27FC236}">
                <a16:creationId xmlns:a16="http://schemas.microsoft.com/office/drawing/2014/main" id="{E7D7215D-7AFA-4708-9FB0-8CE2A838013D}"/>
              </a:ext>
            </a:extLst>
          </p:cNvPr>
          <p:cNvPicPr/>
          <p:nvPr/>
        </p:nvPicPr>
        <p:blipFill>
          <a:blip r:embed="rId3" cstate="screen">
            <a:extLst>
              <a:ext uri="{28A0092B-C50C-407E-A947-70E740481C1C}">
                <a14:useLocalDpi xmlns:a14="http://schemas.microsoft.com/office/drawing/2010/main"/>
              </a:ext>
            </a:extLst>
          </a:blip>
          <a:srcRect/>
          <a:stretch>
            <a:fillRect/>
          </a:stretch>
        </p:blipFill>
        <p:spPr>
          <a:xfrm>
            <a:off x="469331" y="1044389"/>
            <a:ext cx="3552965" cy="2052712"/>
          </a:xfrm>
          <a:prstGeom prst="rect">
            <a:avLst/>
          </a:prstGeom>
          <a:ln/>
        </p:spPr>
      </p:pic>
      <p:sp>
        <p:nvSpPr>
          <p:cNvPr id="8" name="TextBox 7">
            <a:extLst>
              <a:ext uri="{FF2B5EF4-FFF2-40B4-BE49-F238E27FC236}">
                <a16:creationId xmlns:a16="http://schemas.microsoft.com/office/drawing/2014/main" id="{75BC5876-CB51-4E5C-8952-F620681C2731}"/>
              </a:ext>
            </a:extLst>
          </p:cNvPr>
          <p:cNvSpPr txBox="1"/>
          <p:nvPr/>
        </p:nvSpPr>
        <p:spPr>
          <a:xfrm>
            <a:off x="445856" y="3097100"/>
            <a:ext cx="3552965" cy="369332"/>
          </a:xfrm>
          <a:prstGeom prst="rect">
            <a:avLst/>
          </a:prstGeom>
          <a:noFill/>
        </p:spPr>
        <p:txBody>
          <a:bodyPr wrap="square">
            <a:spAutoFit/>
          </a:bodyPr>
          <a:lstStyle/>
          <a:p>
            <a:pPr algn="ctr"/>
            <a:r>
              <a:rPr lang="en-US" sz="900" b="1" dirty="0"/>
              <a:t>DTE Electric: Performance Improvements from Short Cycle Preventative Maintenance Programs</a:t>
            </a:r>
          </a:p>
        </p:txBody>
      </p:sp>
      <p:pic>
        <p:nvPicPr>
          <p:cNvPr id="11" name="image20.png">
            <a:extLst>
              <a:ext uri="{FF2B5EF4-FFF2-40B4-BE49-F238E27FC236}">
                <a16:creationId xmlns:a16="http://schemas.microsoft.com/office/drawing/2014/main" id="{A60DECF4-54B0-431B-9F52-EA7DDAF08B6A}"/>
              </a:ext>
            </a:extLst>
          </p:cNvPr>
          <p:cNvPicPr/>
          <p:nvPr/>
        </p:nvPicPr>
        <p:blipFill>
          <a:blip r:embed="rId4" cstate="screen">
            <a:extLst>
              <a:ext uri="{28A0092B-C50C-407E-A947-70E740481C1C}">
                <a14:useLocalDpi xmlns:a14="http://schemas.microsoft.com/office/drawing/2010/main"/>
              </a:ext>
            </a:extLst>
          </a:blip>
          <a:srcRect/>
          <a:stretch>
            <a:fillRect/>
          </a:stretch>
        </p:blipFill>
        <p:spPr>
          <a:xfrm>
            <a:off x="4736222" y="1002098"/>
            <a:ext cx="3938447" cy="1214796"/>
          </a:xfrm>
          <a:prstGeom prst="rect">
            <a:avLst/>
          </a:prstGeom>
          <a:ln/>
        </p:spPr>
      </p:pic>
      <p:pic>
        <p:nvPicPr>
          <p:cNvPr id="12" name="image3.png">
            <a:extLst>
              <a:ext uri="{FF2B5EF4-FFF2-40B4-BE49-F238E27FC236}">
                <a16:creationId xmlns:a16="http://schemas.microsoft.com/office/drawing/2014/main" id="{12FD4686-E884-4B09-956A-036871B27452}"/>
              </a:ext>
            </a:extLst>
          </p:cNvPr>
          <p:cNvPicPr/>
          <p:nvPr/>
        </p:nvPicPr>
        <p:blipFill>
          <a:blip r:embed="rId5" cstate="screen">
            <a:extLst>
              <a:ext uri="{28A0092B-C50C-407E-A947-70E740481C1C}">
                <a14:useLocalDpi xmlns:a14="http://schemas.microsoft.com/office/drawing/2010/main"/>
              </a:ext>
            </a:extLst>
          </a:blip>
          <a:srcRect/>
          <a:stretch>
            <a:fillRect/>
          </a:stretch>
        </p:blipFill>
        <p:spPr>
          <a:xfrm>
            <a:off x="4712745" y="2359579"/>
            <a:ext cx="3985400" cy="781589"/>
          </a:xfrm>
          <a:prstGeom prst="rect">
            <a:avLst/>
          </a:prstGeom>
          <a:ln/>
        </p:spPr>
      </p:pic>
      <p:sp>
        <p:nvSpPr>
          <p:cNvPr id="13" name="TextBox 12">
            <a:extLst>
              <a:ext uri="{FF2B5EF4-FFF2-40B4-BE49-F238E27FC236}">
                <a16:creationId xmlns:a16="http://schemas.microsoft.com/office/drawing/2014/main" id="{F65F085E-423C-477B-9568-175F0F2FB013}"/>
              </a:ext>
            </a:extLst>
          </p:cNvPr>
          <p:cNvSpPr txBox="1"/>
          <p:nvPr/>
        </p:nvSpPr>
        <p:spPr>
          <a:xfrm>
            <a:off x="4572000" y="3141167"/>
            <a:ext cx="4465910" cy="369332"/>
          </a:xfrm>
          <a:prstGeom prst="rect">
            <a:avLst/>
          </a:prstGeom>
          <a:noFill/>
        </p:spPr>
        <p:txBody>
          <a:bodyPr wrap="square">
            <a:spAutoFit/>
          </a:bodyPr>
          <a:lstStyle>
            <a:defPPr>
              <a:defRPr lang="en-US"/>
            </a:defPPr>
            <a:lvl1pPr algn="ctr">
              <a:defRPr sz="1200" b="1"/>
            </a:lvl1pPr>
          </a:lstStyle>
          <a:p>
            <a:r>
              <a:rPr lang="en-US" sz="900" dirty="0"/>
              <a:t>FPL: Ex Post Analysis of Distribution Pole and Transmission Facility Performance during Hurricanes</a:t>
            </a:r>
          </a:p>
        </p:txBody>
      </p:sp>
      <p:pic>
        <p:nvPicPr>
          <p:cNvPr id="16" name="image4.png">
            <a:extLst>
              <a:ext uri="{FF2B5EF4-FFF2-40B4-BE49-F238E27FC236}">
                <a16:creationId xmlns:a16="http://schemas.microsoft.com/office/drawing/2014/main" id="{B6A4AC87-BD8C-4480-A612-5AAD980F4EC7}"/>
              </a:ext>
            </a:extLst>
          </p:cNvPr>
          <p:cNvPicPr/>
          <p:nvPr/>
        </p:nvPicPr>
        <p:blipFill>
          <a:blip r:embed="rId6" cstate="screen">
            <a:extLst>
              <a:ext uri="{28A0092B-C50C-407E-A947-70E740481C1C}">
                <a14:useLocalDpi xmlns:a14="http://schemas.microsoft.com/office/drawing/2010/main"/>
              </a:ext>
            </a:extLst>
          </a:blip>
          <a:srcRect/>
          <a:stretch>
            <a:fillRect/>
          </a:stretch>
        </p:blipFill>
        <p:spPr>
          <a:xfrm>
            <a:off x="2172664" y="3575326"/>
            <a:ext cx="4532780" cy="826389"/>
          </a:xfrm>
          <a:prstGeom prst="rect">
            <a:avLst/>
          </a:prstGeom>
          <a:ln/>
        </p:spPr>
      </p:pic>
      <p:sp>
        <p:nvSpPr>
          <p:cNvPr id="18" name="TextBox 17">
            <a:extLst>
              <a:ext uri="{FF2B5EF4-FFF2-40B4-BE49-F238E27FC236}">
                <a16:creationId xmlns:a16="http://schemas.microsoft.com/office/drawing/2014/main" id="{317603AF-CAEC-4F6F-8E53-71407E6ACEE6}"/>
              </a:ext>
            </a:extLst>
          </p:cNvPr>
          <p:cNvSpPr txBox="1"/>
          <p:nvPr/>
        </p:nvSpPr>
        <p:spPr>
          <a:xfrm>
            <a:off x="2264185" y="4401715"/>
            <a:ext cx="4081111" cy="369332"/>
          </a:xfrm>
          <a:prstGeom prst="rect">
            <a:avLst/>
          </a:prstGeom>
          <a:noFill/>
        </p:spPr>
        <p:txBody>
          <a:bodyPr wrap="square">
            <a:spAutoFit/>
          </a:bodyPr>
          <a:lstStyle>
            <a:defPPr>
              <a:defRPr lang="en-US"/>
            </a:defPPr>
            <a:lvl1pPr algn="ctr">
              <a:defRPr sz="1200" b="1"/>
            </a:lvl1pPr>
          </a:lstStyle>
          <a:p>
            <a:r>
              <a:rPr lang="en-US" sz="900" dirty="0"/>
              <a:t>PGE: Ex Post Analysis of Systemwide Reliability Performance </a:t>
            </a:r>
            <a:br>
              <a:rPr lang="en-US" sz="900" dirty="0"/>
            </a:br>
            <a:r>
              <a:rPr lang="en-US" sz="900" dirty="0"/>
              <a:t>(June 1-October 31) on RFW and Non-RFW Days (Excluding MEDs)</a:t>
            </a:r>
          </a:p>
        </p:txBody>
      </p:sp>
    </p:spTree>
    <p:extLst>
      <p:ext uri="{BB962C8B-B14F-4D97-AF65-F5344CB8AC3E}">
        <p14:creationId xmlns:p14="http://schemas.microsoft.com/office/powerpoint/2010/main" val="5206041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590"/>
        <p:cNvGrpSpPr/>
        <p:nvPr/>
      </p:nvGrpSpPr>
      <p:grpSpPr>
        <a:xfrm>
          <a:off x="0" y="0"/>
          <a:ext cx="0" cy="0"/>
          <a:chOff x="0" y="0"/>
          <a:chExt cx="0" cy="0"/>
        </a:xfrm>
      </p:grpSpPr>
      <p:pic>
        <p:nvPicPr>
          <p:cNvPr id="591" name="Google Shape;591;p31"/>
          <p:cNvPicPr preferRelativeResize="0"/>
          <p:nvPr/>
        </p:nvPicPr>
        <p:blipFill rotWithShape="1">
          <a:blip r:embed="rId3" cstate="screen">
            <a:alphaModFix amt="56000"/>
            <a:extLst>
              <a:ext uri="{28A0092B-C50C-407E-A947-70E740481C1C}">
                <a14:useLocalDpi xmlns:a14="http://schemas.microsoft.com/office/drawing/2010/main"/>
              </a:ext>
            </a:extLst>
          </a:blip>
          <a:srcRect/>
          <a:stretch/>
        </p:blipFill>
        <p:spPr>
          <a:xfrm>
            <a:off x="2" y="0"/>
            <a:ext cx="9143999" cy="5143501"/>
          </a:xfrm>
          <a:prstGeom prst="rect">
            <a:avLst/>
          </a:prstGeom>
          <a:noFill/>
          <a:ln>
            <a:noFill/>
          </a:ln>
        </p:spPr>
      </p:pic>
      <p:pic>
        <p:nvPicPr>
          <p:cNvPr id="592" name="Google Shape;592;p3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2361" y="252132"/>
            <a:ext cx="1794914" cy="479937"/>
          </a:xfrm>
          <a:prstGeom prst="rect">
            <a:avLst/>
          </a:prstGeom>
          <a:noFill/>
          <a:ln>
            <a:noFill/>
          </a:ln>
        </p:spPr>
      </p:pic>
      <p:sp>
        <p:nvSpPr>
          <p:cNvPr id="593" name="Google Shape;593;p31"/>
          <p:cNvSpPr/>
          <p:nvPr/>
        </p:nvSpPr>
        <p:spPr>
          <a:xfrm>
            <a:off x="0" y="4968586"/>
            <a:ext cx="9153144" cy="175088"/>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594" name="Google Shape;594;p31"/>
          <p:cNvSpPr txBox="1">
            <a:spLocks noGrp="1"/>
          </p:cNvSpPr>
          <p:nvPr>
            <p:ph type="title"/>
          </p:nvPr>
        </p:nvSpPr>
        <p:spPr>
          <a:xfrm>
            <a:off x="611704" y="1956544"/>
            <a:ext cx="7920600" cy="1230433"/>
          </a:xfrm>
          <a:prstGeom prst="rect">
            <a:avLst/>
          </a:prstGeom>
          <a:noFill/>
          <a:ln>
            <a:noFill/>
          </a:ln>
        </p:spPr>
        <p:txBody>
          <a:bodyPr spcFirstLastPara="1" wrap="square" lIns="0" tIns="11525" rIns="0" bIns="0" anchor="ctr" anchorCtr="0">
            <a:spAutoFit/>
          </a:bodyPr>
          <a:lstStyle/>
          <a:p>
            <a:pPr marL="12700" lvl="0" indent="0" algn="ctr" rtl="0">
              <a:lnSpc>
                <a:spcPct val="90000"/>
              </a:lnSpc>
              <a:spcBef>
                <a:spcPts val="0"/>
              </a:spcBef>
              <a:spcAft>
                <a:spcPts val="0"/>
              </a:spcAft>
              <a:buClr>
                <a:srgbClr val="2460AD"/>
              </a:buClr>
              <a:buSzPts val="4300"/>
              <a:buFont typeface="Avenir"/>
              <a:buNone/>
            </a:pPr>
            <a:r>
              <a:rPr lang="en-US" dirty="0"/>
              <a:t>Example of </a:t>
            </a:r>
            <a:r>
              <a:rPr lang="en" dirty="0"/>
              <a:t>Valuing </a:t>
            </a:r>
            <a:r>
              <a:rPr lang="en-US" dirty="0"/>
              <a:t>a </a:t>
            </a:r>
            <a:r>
              <a:rPr lang="en" dirty="0"/>
              <a:t>Resilience Strateg</a:t>
            </a:r>
            <a:r>
              <a:rPr lang="en-US" dirty="0"/>
              <a:t>y</a:t>
            </a:r>
            <a:endParaRPr dirty="0"/>
          </a:p>
        </p:txBody>
      </p:sp>
      <p:sp>
        <p:nvSpPr>
          <p:cNvPr id="2" name="Slide Number Placeholder 1">
            <a:extLst>
              <a:ext uri="{FF2B5EF4-FFF2-40B4-BE49-F238E27FC236}">
                <a16:creationId xmlns:a16="http://schemas.microsoft.com/office/drawing/2014/main" id="{13345D8B-661E-442D-B694-01A0ED7A5546}"/>
              </a:ext>
            </a:extLst>
          </p:cNvPr>
          <p:cNvSpPr>
            <a:spLocks noGrp="1"/>
          </p:cNvSpPr>
          <p:nvPr>
            <p:ph type="sldNum" idx="10"/>
          </p:nvPr>
        </p:nvSpPr>
        <p:spPr/>
        <p:txBody>
          <a:bodyPr/>
          <a:lstStyle/>
          <a:p>
            <a:pPr marL="0" lvl="0" indent="0" algn="l" rtl="0">
              <a:spcBef>
                <a:spcPts val="0"/>
              </a:spcBef>
              <a:spcAft>
                <a:spcPts val="0"/>
              </a:spcAft>
              <a:buNone/>
            </a:pPr>
            <a:fld id="{00000000-1234-1234-1234-123412341234}" type="slidenum">
              <a:rPr lang="en" sz="1200" smtClean="0"/>
              <a:t>21</a:t>
            </a:fld>
            <a:endParaRPr lang="en" sz="1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599"/>
        <p:cNvGrpSpPr/>
        <p:nvPr/>
      </p:nvGrpSpPr>
      <p:grpSpPr>
        <a:xfrm>
          <a:off x="0" y="0"/>
          <a:ext cx="0" cy="0"/>
          <a:chOff x="0" y="0"/>
          <a:chExt cx="0" cy="0"/>
        </a:xfrm>
      </p:grpSpPr>
      <p:sp>
        <p:nvSpPr>
          <p:cNvPr id="601" name="Google Shape;601;p32"/>
          <p:cNvSpPr/>
          <p:nvPr/>
        </p:nvSpPr>
        <p:spPr>
          <a:xfrm>
            <a:off x="0" y="4968586"/>
            <a:ext cx="9153144" cy="175088"/>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602" name="Google Shape;602;p32"/>
          <p:cNvSpPr/>
          <p:nvPr/>
        </p:nvSpPr>
        <p:spPr>
          <a:xfrm>
            <a:off x="346364" y="326208"/>
            <a:ext cx="8451272" cy="438600"/>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603" name="Google Shape;603;p32"/>
          <p:cNvSpPr txBox="1">
            <a:spLocks noGrp="1"/>
          </p:cNvSpPr>
          <p:nvPr>
            <p:ph type="body" idx="2"/>
          </p:nvPr>
        </p:nvSpPr>
        <p:spPr>
          <a:xfrm>
            <a:off x="152400" y="1339858"/>
            <a:ext cx="3913200" cy="2576745"/>
          </a:xfrm>
          <a:prstGeom prst="rect">
            <a:avLst/>
          </a:prstGeom>
          <a:noFill/>
          <a:ln>
            <a:noFill/>
          </a:ln>
        </p:spPr>
        <p:txBody>
          <a:bodyPr spcFirstLastPara="1" wrap="square" lIns="60500" tIns="30250" rIns="60500" bIns="30250" anchor="t" anchorCtr="0">
            <a:normAutofit fontScale="77500" lnSpcReduction="20000"/>
          </a:bodyPr>
          <a:lstStyle/>
          <a:p>
            <a:pPr marL="457200" lvl="1" indent="-273050">
              <a:lnSpc>
                <a:spcPct val="120000"/>
              </a:lnSpc>
              <a:spcAft>
                <a:spcPts val="600"/>
              </a:spcAft>
              <a:buSzPct val="75000"/>
              <a:buFont typeface="Arial"/>
              <a:buChar char="►"/>
            </a:pPr>
            <a:r>
              <a:rPr lang="en" sz="1900" dirty="0">
                <a:sym typeface="Calibri"/>
              </a:rPr>
              <a:t>Berkeley Lab research into factors that impact long-term reliability of the U.S. power system led to research on the value of undergrounding power lines </a:t>
            </a:r>
            <a:endParaRPr sz="1900" dirty="0">
              <a:sym typeface="Calibri"/>
            </a:endParaRPr>
          </a:p>
          <a:p>
            <a:pPr marL="457200" lvl="0" indent="0" algn="l" rtl="0">
              <a:lnSpc>
                <a:spcPct val="115000"/>
              </a:lnSpc>
              <a:spcBef>
                <a:spcPts val="600"/>
              </a:spcBef>
              <a:spcAft>
                <a:spcPts val="0"/>
              </a:spcAft>
              <a:buSzPts val="700"/>
              <a:buNone/>
            </a:pPr>
            <a:endParaRPr sz="1600" dirty="0">
              <a:latin typeface="+mn-lt"/>
              <a:ea typeface="Calibri"/>
              <a:cs typeface="Calibri"/>
              <a:sym typeface="Calibri"/>
            </a:endParaRPr>
          </a:p>
          <a:p>
            <a:pPr marL="457200" lvl="1" indent="-273050">
              <a:lnSpc>
                <a:spcPct val="120000"/>
              </a:lnSpc>
              <a:spcAft>
                <a:spcPts val="600"/>
              </a:spcAft>
              <a:buSzPct val="75000"/>
              <a:buFont typeface="Arial"/>
              <a:buChar char="►"/>
            </a:pPr>
            <a:r>
              <a:rPr lang="en" sz="1900" dirty="0">
                <a:sym typeface="Calibri"/>
              </a:rPr>
              <a:t>Increase in % share of transmission and distribution lines that are underground has a statistically significant correlation with improved reliability/</a:t>
            </a:r>
            <a:r>
              <a:rPr lang="en-US" sz="1900" dirty="0">
                <a:sym typeface="Calibri"/>
              </a:rPr>
              <a:t>resilience</a:t>
            </a:r>
            <a:r>
              <a:rPr lang="en" sz="1900" dirty="0">
                <a:sym typeface="Calibri"/>
              </a:rPr>
              <a:t> (</a:t>
            </a:r>
            <a:r>
              <a:rPr lang="en" sz="1900" dirty="0">
                <a:solidFill>
                  <a:srgbClr val="0070C0"/>
                </a:solidFill>
                <a:sym typeface="Calibri"/>
                <a:hlinkClick r:id="rId3">
                  <a:extLst>
                    <a:ext uri="{A12FA001-AC4F-418D-AE19-62706E023703}">
                      <ahyp:hlinkClr xmlns:ahyp="http://schemas.microsoft.com/office/drawing/2018/hyperlinkcolor" val="tx"/>
                    </a:ext>
                  </a:extLst>
                </a:hlinkClick>
              </a:rPr>
              <a:t>Larsen et al. 2020</a:t>
            </a:r>
            <a:r>
              <a:rPr lang="en" sz="1900" dirty="0">
                <a:sym typeface="Calibri"/>
              </a:rPr>
              <a:t>)</a:t>
            </a:r>
            <a:endParaRPr sz="1900" dirty="0">
              <a:sym typeface="Calibri"/>
            </a:endParaRPr>
          </a:p>
        </p:txBody>
      </p:sp>
      <p:sp>
        <p:nvSpPr>
          <p:cNvPr id="604" name="Google Shape;604;p32"/>
          <p:cNvSpPr txBox="1">
            <a:spLocks noGrp="1"/>
          </p:cNvSpPr>
          <p:nvPr>
            <p:ph type="title"/>
          </p:nvPr>
        </p:nvSpPr>
        <p:spPr>
          <a:xfrm>
            <a:off x="322636" y="264108"/>
            <a:ext cx="8475000" cy="562800"/>
          </a:xfrm>
          <a:prstGeom prst="rect">
            <a:avLst/>
          </a:prstGeom>
          <a:noFill/>
          <a:ln>
            <a:noFill/>
          </a:ln>
        </p:spPr>
        <p:txBody>
          <a:bodyPr spcFirstLastPara="1" wrap="square" lIns="60500" tIns="30250" rIns="60500" bIns="30250" anchor="ctr" anchorCtr="0">
            <a:noAutofit/>
          </a:bodyPr>
          <a:lstStyle/>
          <a:p>
            <a:pPr marL="0" lvl="0" indent="0" algn="l" rtl="0">
              <a:lnSpc>
                <a:spcPct val="90000"/>
              </a:lnSpc>
              <a:spcBef>
                <a:spcPts val="0"/>
              </a:spcBef>
              <a:spcAft>
                <a:spcPts val="0"/>
              </a:spcAft>
              <a:buClr>
                <a:srgbClr val="2460AD"/>
              </a:buClr>
              <a:buSzPts val="3600"/>
              <a:buFont typeface="Avenir"/>
              <a:buNone/>
            </a:pPr>
            <a:r>
              <a:rPr lang="en" sz="3200" dirty="0"/>
              <a:t>Example of valuing a </a:t>
            </a:r>
            <a:r>
              <a:rPr lang="en-US" sz="3200" dirty="0"/>
              <a:t>u</a:t>
            </a:r>
            <a:r>
              <a:rPr lang="en" sz="3200" dirty="0"/>
              <a:t>tility resilience strategy</a:t>
            </a:r>
            <a:endParaRPr sz="3200" dirty="0"/>
          </a:p>
        </p:txBody>
      </p:sp>
      <p:pic>
        <p:nvPicPr>
          <p:cNvPr id="605" name="Google Shape;605;p32"/>
          <p:cNvPicPr preferRelativeResize="0"/>
          <p:nvPr/>
        </p:nvPicPr>
        <p:blipFill rotWithShape="1">
          <a:blip r:embed="rId4">
            <a:alphaModFix/>
          </a:blip>
          <a:srcRect/>
          <a:stretch/>
        </p:blipFill>
        <p:spPr>
          <a:xfrm>
            <a:off x="4289475" y="1235600"/>
            <a:ext cx="4702125" cy="2796029"/>
          </a:xfrm>
          <a:prstGeom prst="rect">
            <a:avLst/>
          </a:prstGeom>
          <a:noFill/>
          <a:ln>
            <a:noFill/>
          </a:ln>
        </p:spPr>
      </p:pic>
      <p:sp>
        <p:nvSpPr>
          <p:cNvPr id="2" name="Slide Number Placeholder 1">
            <a:extLst>
              <a:ext uri="{FF2B5EF4-FFF2-40B4-BE49-F238E27FC236}">
                <a16:creationId xmlns:a16="http://schemas.microsoft.com/office/drawing/2014/main" id="{919B4258-28BD-4D24-8860-6D88868DBE34}"/>
              </a:ext>
            </a:extLst>
          </p:cNvPr>
          <p:cNvSpPr>
            <a:spLocks noGrp="1"/>
          </p:cNvSpPr>
          <p:nvPr>
            <p:ph type="sldNum" idx="10"/>
          </p:nvPr>
        </p:nvSpPr>
        <p:spPr/>
        <p:txBody>
          <a:bodyPr/>
          <a:lstStyle/>
          <a:p>
            <a:pPr marL="0" lvl="0" indent="0" algn="l" rtl="0">
              <a:spcBef>
                <a:spcPts val="0"/>
              </a:spcBef>
              <a:spcAft>
                <a:spcPts val="0"/>
              </a:spcAft>
              <a:buNone/>
            </a:pPr>
            <a:fld id="{00000000-1234-1234-1234-123412341234}" type="slidenum">
              <a:rPr lang="en" sz="1200" smtClean="0"/>
              <a:t>22</a:t>
            </a:fld>
            <a:endParaRPr lang="en" sz="1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610"/>
        <p:cNvGrpSpPr/>
        <p:nvPr/>
      </p:nvGrpSpPr>
      <p:grpSpPr>
        <a:xfrm>
          <a:off x="0" y="0"/>
          <a:ext cx="0" cy="0"/>
          <a:chOff x="0" y="0"/>
          <a:chExt cx="0" cy="0"/>
        </a:xfrm>
      </p:grpSpPr>
      <p:sp>
        <p:nvSpPr>
          <p:cNvPr id="612" name="Google Shape;612;p33"/>
          <p:cNvSpPr/>
          <p:nvPr/>
        </p:nvSpPr>
        <p:spPr>
          <a:xfrm>
            <a:off x="0" y="4968586"/>
            <a:ext cx="9153144" cy="175088"/>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613" name="Google Shape;613;p33"/>
          <p:cNvSpPr/>
          <p:nvPr/>
        </p:nvSpPr>
        <p:spPr>
          <a:xfrm>
            <a:off x="346364" y="326208"/>
            <a:ext cx="8449162" cy="438600"/>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614" name="Google Shape;614;p33"/>
          <p:cNvSpPr txBox="1">
            <a:spLocks noGrp="1"/>
          </p:cNvSpPr>
          <p:nvPr>
            <p:ph type="title"/>
          </p:nvPr>
        </p:nvSpPr>
        <p:spPr>
          <a:xfrm>
            <a:off x="346364" y="264108"/>
            <a:ext cx="8324545" cy="562800"/>
          </a:xfrm>
          <a:prstGeom prst="rect">
            <a:avLst/>
          </a:prstGeom>
          <a:noFill/>
          <a:ln>
            <a:noFill/>
          </a:ln>
        </p:spPr>
        <p:txBody>
          <a:bodyPr spcFirstLastPara="1" wrap="square" lIns="60500" tIns="30250" rIns="60500" bIns="30250" anchor="ctr" anchorCtr="0">
            <a:noAutofit/>
          </a:bodyPr>
          <a:lstStyle/>
          <a:p>
            <a:pPr marL="0" lvl="0" indent="0" algn="l" rtl="0">
              <a:lnSpc>
                <a:spcPct val="90000"/>
              </a:lnSpc>
              <a:spcBef>
                <a:spcPts val="0"/>
              </a:spcBef>
              <a:spcAft>
                <a:spcPts val="0"/>
              </a:spcAft>
              <a:buClr>
                <a:srgbClr val="2460AD"/>
              </a:buClr>
              <a:buSzPts val="3600"/>
              <a:buFont typeface="Avenir"/>
              <a:buNone/>
            </a:pPr>
            <a:r>
              <a:rPr lang="en-US" sz="3200" dirty="0"/>
              <a:t>Components of v</a:t>
            </a:r>
            <a:r>
              <a:rPr lang="en" sz="3200" dirty="0"/>
              <a:t>aluation framework (1)</a:t>
            </a:r>
            <a:endParaRPr sz="3200" dirty="0"/>
          </a:p>
        </p:txBody>
      </p:sp>
      <p:sp>
        <p:nvSpPr>
          <p:cNvPr id="615" name="Google Shape;615;p33"/>
          <p:cNvSpPr txBox="1"/>
          <p:nvPr/>
        </p:nvSpPr>
        <p:spPr>
          <a:xfrm>
            <a:off x="69150" y="1697288"/>
            <a:ext cx="4148700" cy="1908600"/>
          </a:xfrm>
          <a:prstGeom prst="rect">
            <a:avLst/>
          </a:prstGeom>
          <a:solidFill>
            <a:srgbClr val="CCCCCC"/>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 sz="1600" b="0" i="0" u="none" strike="noStrike" cap="none" dirty="0">
                <a:solidFill>
                  <a:schemeClr val="dk1"/>
                </a:solidFill>
                <a:latin typeface="Arial"/>
                <a:ea typeface="Arial"/>
                <a:cs typeface="Arial"/>
                <a:sym typeface="Arial"/>
              </a:rPr>
              <a:t>Despite the high costs attributed to power outages, there had been </a:t>
            </a:r>
            <a:r>
              <a:rPr lang="en" sz="1600" b="1" i="0" u="none" strike="noStrike" cap="none" dirty="0">
                <a:solidFill>
                  <a:schemeClr val="dk1"/>
                </a:solidFill>
                <a:latin typeface="Arial"/>
                <a:ea typeface="Arial"/>
                <a:cs typeface="Arial"/>
                <a:sym typeface="Arial"/>
              </a:rPr>
              <a:t>little or no research to quantify both the benefits and costs of improving electric utility reliability/resilience</a:t>
            </a:r>
            <a:r>
              <a:rPr lang="en" sz="1600" b="0" i="0" u="none" strike="noStrike" cap="none" dirty="0">
                <a:solidFill>
                  <a:schemeClr val="dk1"/>
                </a:solidFill>
                <a:latin typeface="Arial"/>
                <a:ea typeface="Arial"/>
                <a:cs typeface="Arial"/>
                <a:sym typeface="Arial"/>
              </a:rPr>
              <a:t>—especially within the context of decisions to underground T&amp;D lines</a:t>
            </a:r>
            <a:endParaRPr sz="1600" b="0" i="0" u="none" strike="noStrike" cap="none" dirty="0">
              <a:solidFill>
                <a:srgbClr val="000000"/>
              </a:solidFill>
              <a:latin typeface="Arial"/>
              <a:ea typeface="Arial"/>
              <a:cs typeface="Arial"/>
              <a:sym typeface="Arial"/>
            </a:endParaRPr>
          </a:p>
        </p:txBody>
      </p:sp>
      <p:sp>
        <p:nvSpPr>
          <p:cNvPr id="616" name="Google Shape;616;p33"/>
          <p:cNvSpPr txBox="1"/>
          <p:nvPr/>
        </p:nvSpPr>
        <p:spPr>
          <a:xfrm>
            <a:off x="4347325" y="4131175"/>
            <a:ext cx="21654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dirty="0">
                <a:solidFill>
                  <a:srgbClr val="000000"/>
                </a:solidFill>
                <a:latin typeface="Arial"/>
                <a:ea typeface="Arial"/>
                <a:cs typeface="Arial"/>
                <a:sym typeface="Arial"/>
              </a:rPr>
              <a:t>Source: </a:t>
            </a:r>
            <a:r>
              <a:rPr lang="en" sz="1000" b="0" i="0" u="sng" strike="noStrike" cap="none" dirty="0">
                <a:solidFill>
                  <a:schemeClr val="hlink"/>
                </a:solidFill>
                <a:latin typeface="Arial"/>
                <a:ea typeface="Arial"/>
                <a:cs typeface="Arial"/>
                <a:sym typeface="Arial"/>
                <a:hlinkClick r:id="rId3"/>
              </a:rPr>
              <a:t>Larsen (2016)</a:t>
            </a:r>
            <a:endParaRPr sz="1000" b="0" i="0" u="none" strike="noStrike" cap="none" dirty="0">
              <a:solidFill>
                <a:srgbClr val="000000"/>
              </a:solidFill>
              <a:latin typeface="Arial"/>
              <a:ea typeface="Arial"/>
              <a:cs typeface="Arial"/>
              <a:sym typeface="Arial"/>
            </a:endParaRPr>
          </a:p>
        </p:txBody>
      </p:sp>
      <p:pic>
        <p:nvPicPr>
          <p:cNvPr id="617" name="Google Shape;617;p33"/>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271123" y="1159400"/>
            <a:ext cx="4524403" cy="3050650"/>
          </a:xfrm>
          <a:prstGeom prst="rect">
            <a:avLst/>
          </a:prstGeom>
          <a:noFill/>
          <a:ln>
            <a:noFill/>
          </a:ln>
        </p:spPr>
      </p:pic>
      <p:sp>
        <p:nvSpPr>
          <p:cNvPr id="2" name="Slide Number Placeholder 1">
            <a:extLst>
              <a:ext uri="{FF2B5EF4-FFF2-40B4-BE49-F238E27FC236}">
                <a16:creationId xmlns:a16="http://schemas.microsoft.com/office/drawing/2014/main" id="{6220EB27-5BAE-4A54-85DB-65EBCE90FC8A}"/>
              </a:ext>
            </a:extLst>
          </p:cNvPr>
          <p:cNvSpPr>
            <a:spLocks noGrp="1"/>
          </p:cNvSpPr>
          <p:nvPr>
            <p:ph type="sldNum" idx="10"/>
          </p:nvPr>
        </p:nvSpPr>
        <p:spPr/>
        <p:txBody>
          <a:bodyPr/>
          <a:lstStyle/>
          <a:p>
            <a:pPr marL="0" lvl="0" indent="0" algn="l" rtl="0">
              <a:spcBef>
                <a:spcPts val="0"/>
              </a:spcBef>
              <a:spcAft>
                <a:spcPts val="0"/>
              </a:spcAft>
              <a:buNone/>
            </a:pPr>
            <a:fld id="{00000000-1234-1234-1234-123412341234}" type="slidenum">
              <a:rPr lang="en" sz="1200" smtClean="0"/>
              <a:t>23</a:t>
            </a:fld>
            <a:endParaRPr lang="en" sz="1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622"/>
        <p:cNvGrpSpPr/>
        <p:nvPr/>
      </p:nvGrpSpPr>
      <p:grpSpPr>
        <a:xfrm>
          <a:off x="0" y="0"/>
          <a:ext cx="0" cy="0"/>
          <a:chOff x="0" y="0"/>
          <a:chExt cx="0" cy="0"/>
        </a:xfrm>
      </p:grpSpPr>
      <p:sp>
        <p:nvSpPr>
          <p:cNvPr id="624" name="Google Shape;624;p34"/>
          <p:cNvSpPr/>
          <p:nvPr/>
        </p:nvSpPr>
        <p:spPr>
          <a:xfrm>
            <a:off x="0" y="4968586"/>
            <a:ext cx="9153144" cy="175088"/>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625" name="Google Shape;625;p34"/>
          <p:cNvSpPr/>
          <p:nvPr/>
        </p:nvSpPr>
        <p:spPr>
          <a:xfrm>
            <a:off x="346364" y="326208"/>
            <a:ext cx="8395136" cy="438600"/>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626" name="Google Shape;626;p34"/>
          <p:cNvSpPr txBox="1">
            <a:spLocks noGrp="1"/>
          </p:cNvSpPr>
          <p:nvPr>
            <p:ph type="title"/>
          </p:nvPr>
        </p:nvSpPr>
        <p:spPr>
          <a:xfrm>
            <a:off x="402500" y="264108"/>
            <a:ext cx="8186467" cy="562800"/>
          </a:xfrm>
          <a:prstGeom prst="rect">
            <a:avLst/>
          </a:prstGeom>
          <a:noFill/>
          <a:ln>
            <a:noFill/>
          </a:ln>
        </p:spPr>
        <p:txBody>
          <a:bodyPr spcFirstLastPara="1" wrap="square" lIns="60500" tIns="30250" rIns="60500" bIns="30250" anchor="ctr" anchorCtr="0">
            <a:noAutofit/>
          </a:bodyPr>
          <a:lstStyle/>
          <a:p>
            <a:pPr marL="0" lvl="0" indent="0" algn="l" rtl="0">
              <a:lnSpc>
                <a:spcPct val="90000"/>
              </a:lnSpc>
              <a:spcBef>
                <a:spcPts val="0"/>
              </a:spcBef>
              <a:spcAft>
                <a:spcPts val="0"/>
              </a:spcAft>
              <a:buClr>
                <a:srgbClr val="2460AD"/>
              </a:buClr>
              <a:buSzPts val="3600"/>
              <a:buFont typeface="Avenir"/>
              <a:buNone/>
            </a:pPr>
            <a:r>
              <a:rPr lang="en-US" sz="3200" dirty="0"/>
              <a:t>Components of v</a:t>
            </a:r>
            <a:r>
              <a:rPr lang="en" sz="3200" dirty="0"/>
              <a:t>aluation framework (2)</a:t>
            </a:r>
            <a:endParaRPr sz="3200" dirty="0"/>
          </a:p>
        </p:txBody>
      </p:sp>
      <p:pic>
        <p:nvPicPr>
          <p:cNvPr id="627" name="Google Shape;627;p34"/>
          <p:cNvPicPr preferRelativeResize="0"/>
          <p:nvPr/>
        </p:nvPicPr>
        <p:blipFill rotWithShape="1">
          <a:blip r:embed="rId3">
            <a:alphaModFix/>
          </a:blip>
          <a:srcRect/>
          <a:stretch/>
        </p:blipFill>
        <p:spPr>
          <a:xfrm>
            <a:off x="316388" y="1235601"/>
            <a:ext cx="6038763" cy="3150381"/>
          </a:xfrm>
          <a:prstGeom prst="rect">
            <a:avLst/>
          </a:prstGeom>
          <a:noFill/>
          <a:ln>
            <a:noFill/>
          </a:ln>
        </p:spPr>
      </p:pic>
      <p:sp>
        <p:nvSpPr>
          <p:cNvPr id="628" name="Google Shape;628;p34"/>
          <p:cNvSpPr txBox="1"/>
          <p:nvPr/>
        </p:nvSpPr>
        <p:spPr>
          <a:xfrm>
            <a:off x="6718000" y="1836075"/>
            <a:ext cx="2023500" cy="1169700"/>
          </a:xfrm>
          <a:prstGeom prst="rect">
            <a:avLst/>
          </a:prstGeom>
          <a:solidFill>
            <a:srgbClr val="CCCCCC"/>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 sz="1600" b="1" i="0" u="none" strike="noStrike" cap="none" dirty="0">
                <a:solidFill>
                  <a:schemeClr val="dk1"/>
                </a:solidFill>
                <a:latin typeface="Arial"/>
                <a:ea typeface="Arial"/>
                <a:cs typeface="Arial"/>
                <a:sym typeface="Arial"/>
              </a:rPr>
              <a:t>Can you spot the metrics </a:t>
            </a:r>
            <a:r>
              <a:rPr lang="en" sz="1600" b="0" i="0" u="none" strike="noStrike" cap="none" dirty="0">
                <a:solidFill>
                  <a:schemeClr val="dk1"/>
                </a:solidFill>
                <a:latin typeface="Arial"/>
                <a:ea typeface="Arial"/>
                <a:cs typeface="Arial"/>
                <a:sym typeface="Arial"/>
              </a:rPr>
              <a:t>included in this valuation framework?</a:t>
            </a:r>
            <a:endParaRPr sz="1600" b="0" i="0" u="none" strike="noStrike" cap="none" dirty="0">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BBD8071D-DE79-4357-8B03-2FC4967B9A3E}"/>
              </a:ext>
            </a:extLst>
          </p:cNvPr>
          <p:cNvSpPr txBox="1"/>
          <p:nvPr/>
        </p:nvSpPr>
        <p:spPr>
          <a:xfrm>
            <a:off x="297071" y="4254055"/>
            <a:ext cx="3998035" cy="246221"/>
          </a:xfrm>
          <a:prstGeom prst="rect">
            <a:avLst/>
          </a:prstGeom>
          <a:noFill/>
        </p:spPr>
        <p:txBody>
          <a:bodyPr wrap="square" rtlCol="0">
            <a:spAutoFit/>
          </a:bodyPr>
          <a:lstStyle/>
          <a:p>
            <a:r>
              <a:rPr lang="en-US" sz="1000" dirty="0"/>
              <a:t>* Denotes degree of impact on overall results</a:t>
            </a:r>
          </a:p>
        </p:txBody>
      </p:sp>
      <p:sp>
        <p:nvSpPr>
          <p:cNvPr id="3" name="Slide Number Placeholder 2">
            <a:extLst>
              <a:ext uri="{FF2B5EF4-FFF2-40B4-BE49-F238E27FC236}">
                <a16:creationId xmlns:a16="http://schemas.microsoft.com/office/drawing/2014/main" id="{10708BF7-8EA9-433B-A497-B832AA31BC14}"/>
              </a:ext>
            </a:extLst>
          </p:cNvPr>
          <p:cNvSpPr>
            <a:spLocks noGrp="1"/>
          </p:cNvSpPr>
          <p:nvPr>
            <p:ph type="sldNum" idx="10"/>
          </p:nvPr>
        </p:nvSpPr>
        <p:spPr/>
        <p:txBody>
          <a:bodyPr/>
          <a:lstStyle/>
          <a:p>
            <a:pPr marL="0" lvl="0" indent="0" algn="l" rtl="0">
              <a:spcBef>
                <a:spcPts val="0"/>
              </a:spcBef>
              <a:spcAft>
                <a:spcPts val="0"/>
              </a:spcAft>
              <a:buNone/>
            </a:pPr>
            <a:fld id="{00000000-1234-1234-1234-123412341234}" type="slidenum">
              <a:rPr lang="en" sz="1200" smtClean="0"/>
              <a:t>24</a:t>
            </a:fld>
            <a:endParaRPr lang="en" sz="1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633"/>
        <p:cNvGrpSpPr/>
        <p:nvPr/>
      </p:nvGrpSpPr>
      <p:grpSpPr>
        <a:xfrm>
          <a:off x="0" y="0"/>
          <a:ext cx="0" cy="0"/>
          <a:chOff x="0" y="0"/>
          <a:chExt cx="0" cy="0"/>
        </a:xfrm>
      </p:grpSpPr>
      <p:sp>
        <p:nvSpPr>
          <p:cNvPr id="635" name="Google Shape;635;p35"/>
          <p:cNvSpPr/>
          <p:nvPr/>
        </p:nvSpPr>
        <p:spPr>
          <a:xfrm>
            <a:off x="0" y="4968586"/>
            <a:ext cx="9153144" cy="175088"/>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636" name="Google Shape;636;p35"/>
          <p:cNvSpPr/>
          <p:nvPr/>
        </p:nvSpPr>
        <p:spPr>
          <a:xfrm>
            <a:off x="346364" y="326208"/>
            <a:ext cx="8451272" cy="438600"/>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637" name="Google Shape;637;p35"/>
          <p:cNvSpPr txBox="1">
            <a:spLocks noGrp="1"/>
          </p:cNvSpPr>
          <p:nvPr>
            <p:ph type="title"/>
          </p:nvPr>
        </p:nvSpPr>
        <p:spPr>
          <a:xfrm>
            <a:off x="346364" y="264108"/>
            <a:ext cx="7887600" cy="562800"/>
          </a:xfrm>
          <a:prstGeom prst="rect">
            <a:avLst/>
          </a:prstGeom>
          <a:noFill/>
          <a:ln>
            <a:noFill/>
          </a:ln>
        </p:spPr>
        <p:txBody>
          <a:bodyPr spcFirstLastPara="1" wrap="square" lIns="60500" tIns="30250" rIns="60500" bIns="30250" anchor="ctr" anchorCtr="0">
            <a:noAutofit/>
          </a:bodyPr>
          <a:lstStyle/>
          <a:p>
            <a:pPr marL="0" lvl="0" indent="0" algn="l" rtl="0">
              <a:lnSpc>
                <a:spcPct val="90000"/>
              </a:lnSpc>
              <a:spcBef>
                <a:spcPts val="0"/>
              </a:spcBef>
              <a:spcAft>
                <a:spcPts val="0"/>
              </a:spcAft>
              <a:buClr>
                <a:srgbClr val="2460AD"/>
              </a:buClr>
              <a:buSzPts val="3600"/>
              <a:buFont typeface="Avenir"/>
              <a:buNone/>
            </a:pPr>
            <a:r>
              <a:rPr lang="en" sz="3200" dirty="0"/>
              <a:t>Estimated costs</a:t>
            </a:r>
            <a:endParaRPr sz="3200" dirty="0"/>
          </a:p>
        </p:txBody>
      </p:sp>
      <p:pic>
        <p:nvPicPr>
          <p:cNvPr id="638" name="Google Shape;638;p35"/>
          <p:cNvPicPr preferRelativeResize="0"/>
          <p:nvPr/>
        </p:nvPicPr>
        <p:blipFill rotWithShape="1">
          <a:blip r:embed="rId3">
            <a:alphaModFix/>
          </a:blip>
          <a:srcRect/>
          <a:stretch/>
        </p:blipFill>
        <p:spPr>
          <a:xfrm>
            <a:off x="152400" y="1083201"/>
            <a:ext cx="4343471" cy="3150381"/>
          </a:xfrm>
          <a:prstGeom prst="rect">
            <a:avLst/>
          </a:prstGeom>
          <a:noFill/>
          <a:ln>
            <a:noFill/>
          </a:ln>
        </p:spPr>
      </p:pic>
      <p:pic>
        <p:nvPicPr>
          <p:cNvPr id="639" name="Google Shape;639;p35"/>
          <p:cNvPicPr preferRelativeResize="0"/>
          <p:nvPr/>
        </p:nvPicPr>
        <p:blipFill rotWithShape="1">
          <a:blip r:embed="rId4">
            <a:alphaModFix/>
          </a:blip>
          <a:srcRect/>
          <a:stretch/>
        </p:blipFill>
        <p:spPr>
          <a:xfrm>
            <a:off x="4586300" y="1140138"/>
            <a:ext cx="4391744" cy="3169637"/>
          </a:xfrm>
          <a:prstGeom prst="rect">
            <a:avLst/>
          </a:prstGeom>
          <a:noFill/>
          <a:ln>
            <a:noFill/>
          </a:ln>
        </p:spPr>
      </p:pic>
      <p:sp>
        <p:nvSpPr>
          <p:cNvPr id="2" name="Slide Number Placeholder 1">
            <a:extLst>
              <a:ext uri="{FF2B5EF4-FFF2-40B4-BE49-F238E27FC236}">
                <a16:creationId xmlns:a16="http://schemas.microsoft.com/office/drawing/2014/main" id="{A20B6982-443E-492E-922F-61622CEDF393}"/>
              </a:ext>
            </a:extLst>
          </p:cNvPr>
          <p:cNvSpPr>
            <a:spLocks noGrp="1"/>
          </p:cNvSpPr>
          <p:nvPr>
            <p:ph type="sldNum" idx="10"/>
          </p:nvPr>
        </p:nvSpPr>
        <p:spPr/>
        <p:txBody>
          <a:bodyPr/>
          <a:lstStyle/>
          <a:p>
            <a:pPr marL="0" lvl="0" indent="0" algn="l" rtl="0">
              <a:spcBef>
                <a:spcPts val="0"/>
              </a:spcBef>
              <a:spcAft>
                <a:spcPts val="0"/>
              </a:spcAft>
              <a:buNone/>
            </a:pPr>
            <a:fld id="{00000000-1234-1234-1234-123412341234}" type="slidenum">
              <a:rPr lang="en" sz="1200" smtClean="0"/>
              <a:t>25</a:t>
            </a:fld>
            <a:endParaRPr lang="en" sz="1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644"/>
        <p:cNvGrpSpPr/>
        <p:nvPr/>
      </p:nvGrpSpPr>
      <p:grpSpPr>
        <a:xfrm>
          <a:off x="0" y="0"/>
          <a:ext cx="0" cy="0"/>
          <a:chOff x="0" y="0"/>
          <a:chExt cx="0" cy="0"/>
        </a:xfrm>
      </p:grpSpPr>
      <p:sp>
        <p:nvSpPr>
          <p:cNvPr id="646" name="Google Shape;646;p36"/>
          <p:cNvSpPr/>
          <p:nvPr/>
        </p:nvSpPr>
        <p:spPr>
          <a:xfrm>
            <a:off x="0" y="4968586"/>
            <a:ext cx="9153144" cy="175088"/>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647" name="Google Shape;647;p36"/>
          <p:cNvSpPr/>
          <p:nvPr/>
        </p:nvSpPr>
        <p:spPr>
          <a:xfrm>
            <a:off x="346364" y="326208"/>
            <a:ext cx="8410774" cy="438600"/>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648" name="Google Shape;648;p36"/>
          <p:cNvSpPr txBox="1">
            <a:spLocks noGrp="1"/>
          </p:cNvSpPr>
          <p:nvPr>
            <p:ph type="title"/>
          </p:nvPr>
        </p:nvSpPr>
        <p:spPr>
          <a:xfrm>
            <a:off x="346364" y="277101"/>
            <a:ext cx="7887600" cy="562800"/>
          </a:xfrm>
          <a:prstGeom prst="rect">
            <a:avLst/>
          </a:prstGeom>
          <a:noFill/>
          <a:ln>
            <a:noFill/>
          </a:ln>
        </p:spPr>
        <p:txBody>
          <a:bodyPr spcFirstLastPara="1" wrap="square" lIns="60500" tIns="30250" rIns="60500" bIns="30250" anchor="ctr" anchorCtr="0">
            <a:noAutofit/>
          </a:bodyPr>
          <a:lstStyle/>
          <a:p>
            <a:pPr marL="0" lvl="0" indent="0" algn="l" rtl="0">
              <a:lnSpc>
                <a:spcPct val="90000"/>
              </a:lnSpc>
              <a:spcBef>
                <a:spcPts val="0"/>
              </a:spcBef>
              <a:spcAft>
                <a:spcPts val="0"/>
              </a:spcAft>
              <a:buClr>
                <a:srgbClr val="2460AD"/>
              </a:buClr>
              <a:buSzPts val="3600"/>
              <a:buFont typeface="Avenir"/>
              <a:buNone/>
            </a:pPr>
            <a:r>
              <a:rPr lang="en" sz="3200" dirty="0"/>
              <a:t>Estimated benefits</a:t>
            </a:r>
            <a:endParaRPr sz="3200" dirty="0"/>
          </a:p>
        </p:txBody>
      </p:sp>
      <p:pic>
        <p:nvPicPr>
          <p:cNvPr id="649" name="Google Shape;649;p36"/>
          <p:cNvPicPr preferRelativeResize="0"/>
          <p:nvPr/>
        </p:nvPicPr>
        <p:blipFill rotWithShape="1">
          <a:blip r:embed="rId3">
            <a:alphaModFix/>
          </a:blip>
          <a:srcRect/>
          <a:stretch/>
        </p:blipFill>
        <p:spPr>
          <a:xfrm>
            <a:off x="152400" y="1083201"/>
            <a:ext cx="4346206" cy="3150381"/>
          </a:xfrm>
          <a:prstGeom prst="rect">
            <a:avLst/>
          </a:prstGeom>
          <a:noFill/>
          <a:ln>
            <a:noFill/>
          </a:ln>
        </p:spPr>
      </p:pic>
      <p:pic>
        <p:nvPicPr>
          <p:cNvPr id="650" name="Google Shape;650;p36"/>
          <p:cNvPicPr preferRelativeResize="0"/>
          <p:nvPr/>
        </p:nvPicPr>
        <p:blipFill rotWithShape="1">
          <a:blip r:embed="rId4">
            <a:alphaModFix/>
          </a:blip>
          <a:srcRect/>
          <a:stretch/>
        </p:blipFill>
        <p:spPr>
          <a:xfrm>
            <a:off x="4484268" y="1159400"/>
            <a:ext cx="4334883" cy="3128575"/>
          </a:xfrm>
          <a:prstGeom prst="rect">
            <a:avLst/>
          </a:prstGeom>
          <a:noFill/>
          <a:ln>
            <a:noFill/>
          </a:ln>
        </p:spPr>
      </p:pic>
      <p:sp>
        <p:nvSpPr>
          <p:cNvPr id="2" name="Slide Number Placeholder 1">
            <a:extLst>
              <a:ext uri="{FF2B5EF4-FFF2-40B4-BE49-F238E27FC236}">
                <a16:creationId xmlns:a16="http://schemas.microsoft.com/office/drawing/2014/main" id="{D2483BF0-10DB-4E09-92FE-9B2D83A54E5C}"/>
              </a:ext>
            </a:extLst>
          </p:cNvPr>
          <p:cNvSpPr>
            <a:spLocks noGrp="1"/>
          </p:cNvSpPr>
          <p:nvPr>
            <p:ph type="sldNum" idx="10"/>
          </p:nvPr>
        </p:nvSpPr>
        <p:spPr/>
        <p:txBody>
          <a:bodyPr/>
          <a:lstStyle/>
          <a:p>
            <a:pPr marL="0" lvl="0" indent="0" algn="l" rtl="0">
              <a:spcBef>
                <a:spcPts val="0"/>
              </a:spcBef>
              <a:spcAft>
                <a:spcPts val="0"/>
              </a:spcAft>
              <a:buNone/>
            </a:pPr>
            <a:fld id="{00000000-1234-1234-1234-123412341234}" type="slidenum">
              <a:rPr lang="en" sz="1200" smtClean="0"/>
              <a:t>26</a:t>
            </a:fld>
            <a:endParaRPr lang="en" sz="1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655"/>
        <p:cNvGrpSpPr/>
        <p:nvPr/>
      </p:nvGrpSpPr>
      <p:grpSpPr>
        <a:xfrm>
          <a:off x="0" y="0"/>
          <a:ext cx="0" cy="0"/>
          <a:chOff x="0" y="0"/>
          <a:chExt cx="0" cy="0"/>
        </a:xfrm>
      </p:grpSpPr>
      <p:sp>
        <p:nvSpPr>
          <p:cNvPr id="657" name="Google Shape;657;p37"/>
          <p:cNvSpPr/>
          <p:nvPr/>
        </p:nvSpPr>
        <p:spPr>
          <a:xfrm>
            <a:off x="0" y="4968586"/>
            <a:ext cx="9153144" cy="175088"/>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658" name="Google Shape;658;p37"/>
          <p:cNvSpPr/>
          <p:nvPr/>
        </p:nvSpPr>
        <p:spPr>
          <a:xfrm>
            <a:off x="346364" y="326208"/>
            <a:ext cx="8438910" cy="438600"/>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659" name="Google Shape;659;p37"/>
          <p:cNvSpPr txBox="1">
            <a:spLocks noGrp="1"/>
          </p:cNvSpPr>
          <p:nvPr>
            <p:ph type="title"/>
          </p:nvPr>
        </p:nvSpPr>
        <p:spPr>
          <a:xfrm>
            <a:off x="358726" y="282124"/>
            <a:ext cx="7887600" cy="562800"/>
          </a:xfrm>
          <a:prstGeom prst="rect">
            <a:avLst/>
          </a:prstGeom>
          <a:noFill/>
          <a:ln>
            <a:noFill/>
          </a:ln>
        </p:spPr>
        <p:txBody>
          <a:bodyPr spcFirstLastPara="1" wrap="square" lIns="60500" tIns="30250" rIns="60500" bIns="30250" anchor="ctr" anchorCtr="0">
            <a:noAutofit/>
          </a:bodyPr>
          <a:lstStyle/>
          <a:p>
            <a:pPr marL="0" lvl="0" indent="0" algn="l" rtl="0">
              <a:lnSpc>
                <a:spcPct val="90000"/>
              </a:lnSpc>
              <a:spcBef>
                <a:spcPts val="0"/>
              </a:spcBef>
              <a:spcAft>
                <a:spcPts val="0"/>
              </a:spcAft>
              <a:buClr>
                <a:srgbClr val="2460AD"/>
              </a:buClr>
              <a:buSzPts val="3600"/>
              <a:buFont typeface="Avenir"/>
              <a:buNone/>
            </a:pPr>
            <a:r>
              <a:rPr lang="en" sz="3200" dirty="0"/>
              <a:t>Valuation results</a:t>
            </a:r>
            <a:endParaRPr sz="3200" dirty="0"/>
          </a:p>
        </p:txBody>
      </p:sp>
      <p:pic>
        <p:nvPicPr>
          <p:cNvPr id="660" name="Google Shape;660;p37"/>
          <p:cNvPicPr preferRelativeResize="0"/>
          <p:nvPr/>
        </p:nvPicPr>
        <p:blipFill rotWithShape="1">
          <a:blip r:embed="rId3">
            <a:alphaModFix/>
          </a:blip>
          <a:srcRect/>
          <a:stretch/>
        </p:blipFill>
        <p:spPr>
          <a:xfrm>
            <a:off x="221166" y="1183563"/>
            <a:ext cx="4680335" cy="3091072"/>
          </a:xfrm>
          <a:prstGeom prst="rect">
            <a:avLst/>
          </a:prstGeom>
          <a:noFill/>
          <a:ln>
            <a:noFill/>
          </a:ln>
        </p:spPr>
      </p:pic>
      <p:pic>
        <p:nvPicPr>
          <p:cNvPr id="661" name="Google Shape;661;p37"/>
          <p:cNvPicPr preferRelativeResize="0"/>
          <p:nvPr/>
        </p:nvPicPr>
        <p:blipFill rotWithShape="1">
          <a:blip r:embed="rId4">
            <a:alphaModFix/>
          </a:blip>
          <a:srcRect/>
          <a:stretch/>
        </p:blipFill>
        <p:spPr>
          <a:xfrm>
            <a:off x="4908935" y="1235601"/>
            <a:ext cx="4005769" cy="2898249"/>
          </a:xfrm>
          <a:prstGeom prst="rect">
            <a:avLst/>
          </a:prstGeom>
          <a:noFill/>
          <a:ln>
            <a:noFill/>
          </a:ln>
        </p:spPr>
      </p:pic>
      <p:sp>
        <p:nvSpPr>
          <p:cNvPr id="2" name="Slide Number Placeholder 1">
            <a:extLst>
              <a:ext uri="{FF2B5EF4-FFF2-40B4-BE49-F238E27FC236}">
                <a16:creationId xmlns:a16="http://schemas.microsoft.com/office/drawing/2014/main" id="{46CE094D-5D7F-403D-90F0-EA8ABF2BF54F}"/>
              </a:ext>
            </a:extLst>
          </p:cNvPr>
          <p:cNvSpPr>
            <a:spLocks noGrp="1"/>
          </p:cNvSpPr>
          <p:nvPr>
            <p:ph type="sldNum" idx="10"/>
          </p:nvPr>
        </p:nvSpPr>
        <p:spPr/>
        <p:txBody>
          <a:bodyPr/>
          <a:lstStyle/>
          <a:p>
            <a:pPr marL="0" lvl="0" indent="0" algn="l" rtl="0">
              <a:spcBef>
                <a:spcPts val="0"/>
              </a:spcBef>
              <a:spcAft>
                <a:spcPts val="0"/>
              </a:spcAft>
              <a:buNone/>
            </a:pPr>
            <a:fld id="{00000000-1234-1234-1234-123412341234}" type="slidenum">
              <a:rPr lang="en" sz="1200" smtClean="0"/>
              <a:t>27</a:t>
            </a:fld>
            <a:endParaRPr lang="en" sz="12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666"/>
        <p:cNvGrpSpPr/>
        <p:nvPr/>
      </p:nvGrpSpPr>
      <p:grpSpPr>
        <a:xfrm>
          <a:off x="0" y="0"/>
          <a:ext cx="0" cy="0"/>
          <a:chOff x="0" y="0"/>
          <a:chExt cx="0" cy="0"/>
        </a:xfrm>
      </p:grpSpPr>
      <p:sp>
        <p:nvSpPr>
          <p:cNvPr id="668" name="Google Shape;668;p38"/>
          <p:cNvSpPr/>
          <p:nvPr/>
        </p:nvSpPr>
        <p:spPr>
          <a:xfrm>
            <a:off x="0" y="4968586"/>
            <a:ext cx="9153144" cy="175088"/>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669" name="Google Shape;669;p38"/>
          <p:cNvSpPr/>
          <p:nvPr/>
        </p:nvSpPr>
        <p:spPr>
          <a:xfrm>
            <a:off x="346364" y="326208"/>
            <a:ext cx="8431876" cy="438600"/>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670" name="Google Shape;670;p38"/>
          <p:cNvSpPr txBox="1">
            <a:spLocks noGrp="1"/>
          </p:cNvSpPr>
          <p:nvPr>
            <p:ph type="title"/>
          </p:nvPr>
        </p:nvSpPr>
        <p:spPr>
          <a:xfrm>
            <a:off x="346363" y="260782"/>
            <a:ext cx="8626461" cy="562800"/>
          </a:xfrm>
          <a:prstGeom prst="rect">
            <a:avLst/>
          </a:prstGeom>
          <a:noFill/>
          <a:ln>
            <a:noFill/>
          </a:ln>
        </p:spPr>
        <p:txBody>
          <a:bodyPr spcFirstLastPara="1" wrap="square" lIns="60500" tIns="30250" rIns="60500" bIns="30250" anchor="ctr" anchorCtr="0">
            <a:noAutofit/>
          </a:bodyPr>
          <a:lstStyle/>
          <a:p>
            <a:pPr marL="0" lvl="0" indent="0" algn="l" rtl="0">
              <a:lnSpc>
                <a:spcPct val="90000"/>
              </a:lnSpc>
              <a:spcBef>
                <a:spcPts val="0"/>
              </a:spcBef>
              <a:spcAft>
                <a:spcPts val="0"/>
              </a:spcAft>
              <a:buClr>
                <a:srgbClr val="2460AD"/>
              </a:buClr>
              <a:buSzPts val="3600"/>
              <a:buFont typeface="Avenir"/>
              <a:buNone/>
            </a:pPr>
            <a:r>
              <a:rPr lang="en-US" sz="3200" dirty="0"/>
              <a:t>Undergrounding all of Texas </a:t>
            </a:r>
            <a:r>
              <a:rPr lang="en-US" sz="3200" i="1" dirty="0"/>
              <a:t>not</a:t>
            </a:r>
            <a:r>
              <a:rPr lang="en-US" sz="3200" dirty="0"/>
              <a:t> cost-effective</a:t>
            </a:r>
            <a:endParaRPr sz="3200" dirty="0"/>
          </a:p>
        </p:txBody>
      </p:sp>
      <p:sp>
        <p:nvSpPr>
          <p:cNvPr id="671" name="Google Shape;671;p38"/>
          <p:cNvSpPr txBox="1"/>
          <p:nvPr/>
        </p:nvSpPr>
        <p:spPr>
          <a:xfrm>
            <a:off x="37025" y="1172200"/>
            <a:ext cx="8935800" cy="648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400"/>
              <a:buFont typeface="Arial"/>
              <a:buNone/>
            </a:pPr>
            <a:r>
              <a:rPr lang="en" sz="1400" b="0" i="0" u="none" strike="noStrike" cap="none">
                <a:solidFill>
                  <a:schemeClr val="dk1"/>
                </a:solidFill>
                <a:latin typeface="Arial"/>
                <a:ea typeface="Arial"/>
                <a:cs typeface="Arial"/>
                <a:sym typeface="Arial"/>
              </a:rPr>
              <a:t>The initial valuation indicated that </a:t>
            </a:r>
            <a:r>
              <a:rPr lang="en" sz="1400" b="1" i="0" u="none" strike="noStrike" cap="none">
                <a:solidFill>
                  <a:schemeClr val="dk1"/>
                </a:solidFill>
                <a:latin typeface="Arial"/>
                <a:ea typeface="Arial"/>
                <a:cs typeface="Arial"/>
                <a:sym typeface="Arial"/>
              </a:rPr>
              <a:t>broadly mandating undergrounding when overhead T&amp;D lines have reached the end of their useful life is not cost-effective for Texas IOUs.</a:t>
            </a:r>
            <a:endParaRPr sz="1400" b="1" i="0" u="none" strike="noStrike" cap="none">
              <a:solidFill>
                <a:schemeClr val="dk1"/>
              </a:solidFill>
              <a:latin typeface="Arial"/>
              <a:ea typeface="Arial"/>
              <a:cs typeface="Arial"/>
              <a:sym typeface="Arial"/>
            </a:endParaRPr>
          </a:p>
        </p:txBody>
      </p:sp>
      <p:pic>
        <p:nvPicPr>
          <p:cNvPr id="672" name="Google Shape;672;p38"/>
          <p:cNvPicPr preferRelativeResize="0"/>
          <p:nvPr/>
        </p:nvPicPr>
        <p:blipFill rotWithShape="1">
          <a:blip r:embed="rId3">
            <a:alphaModFix/>
          </a:blip>
          <a:srcRect/>
          <a:stretch/>
        </p:blipFill>
        <p:spPr>
          <a:xfrm>
            <a:off x="161375" y="1922738"/>
            <a:ext cx="5877974" cy="2565782"/>
          </a:xfrm>
          <a:prstGeom prst="rect">
            <a:avLst/>
          </a:prstGeom>
          <a:noFill/>
          <a:ln>
            <a:noFill/>
          </a:ln>
        </p:spPr>
      </p:pic>
      <p:sp>
        <p:nvSpPr>
          <p:cNvPr id="673" name="Google Shape;673;p38"/>
          <p:cNvSpPr txBox="1"/>
          <p:nvPr/>
        </p:nvSpPr>
        <p:spPr>
          <a:xfrm>
            <a:off x="6346723" y="2597400"/>
            <a:ext cx="2512800" cy="1262100"/>
          </a:xfrm>
          <a:prstGeom prst="rect">
            <a:avLst/>
          </a:prstGeom>
          <a:solidFill>
            <a:srgbClr val="B7B7B7"/>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1" u="none" strike="noStrike" cap="none" dirty="0">
                <a:solidFill>
                  <a:schemeClr val="dk1"/>
                </a:solidFill>
                <a:latin typeface="Arial"/>
                <a:ea typeface="Arial"/>
                <a:cs typeface="Arial"/>
                <a:sym typeface="Arial"/>
              </a:rPr>
              <a:t>What are the minimum conditions necessary for a targeted undergrounding initiative to have positive net benefits…?</a:t>
            </a:r>
            <a:endParaRPr sz="1400" b="0" i="0" u="none" strike="noStrike" cap="none" dirty="0">
              <a:solidFill>
                <a:srgbClr val="000000"/>
              </a:solidFill>
              <a:latin typeface="Arial"/>
              <a:ea typeface="Arial"/>
              <a:cs typeface="Arial"/>
              <a:sym typeface="Arial"/>
            </a:endParaRPr>
          </a:p>
        </p:txBody>
      </p:sp>
      <p:sp>
        <p:nvSpPr>
          <p:cNvPr id="2" name="Slide Number Placeholder 1">
            <a:extLst>
              <a:ext uri="{FF2B5EF4-FFF2-40B4-BE49-F238E27FC236}">
                <a16:creationId xmlns:a16="http://schemas.microsoft.com/office/drawing/2014/main" id="{06C9FBED-BCE7-4E90-9F82-CB65D7AE96CD}"/>
              </a:ext>
            </a:extLst>
          </p:cNvPr>
          <p:cNvSpPr>
            <a:spLocks noGrp="1"/>
          </p:cNvSpPr>
          <p:nvPr>
            <p:ph type="sldNum" idx="10"/>
          </p:nvPr>
        </p:nvSpPr>
        <p:spPr/>
        <p:txBody>
          <a:bodyPr/>
          <a:lstStyle/>
          <a:p>
            <a:pPr marL="0" lvl="0" indent="0" algn="l" rtl="0">
              <a:spcBef>
                <a:spcPts val="0"/>
              </a:spcBef>
              <a:spcAft>
                <a:spcPts val="0"/>
              </a:spcAft>
              <a:buNone/>
            </a:pPr>
            <a:fld id="{00000000-1234-1234-1234-123412341234}" type="slidenum">
              <a:rPr lang="en" sz="1200" smtClean="0"/>
              <a:t>28</a:t>
            </a:fld>
            <a:endParaRPr lang="en" sz="12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Shape 678"/>
        <p:cNvGrpSpPr/>
        <p:nvPr/>
      </p:nvGrpSpPr>
      <p:grpSpPr>
        <a:xfrm>
          <a:off x="0" y="0"/>
          <a:ext cx="0" cy="0"/>
          <a:chOff x="0" y="0"/>
          <a:chExt cx="0" cy="0"/>
        </a:xfrm>
      </p:grpSpPr>
      <p:sp>
        <p:nvSpPr>
          <p:cNvPr id="680" name="Google Shape;680;p39"/>
          <p:cNvSpPr/>
          <p:nvPr/>
        </p:nvSpPr>
        <p:spPr>
          <a:xfrm>
            <a:off x="0" y="4968586"/>
            <a:ext cx="9153144" cy="175088"/>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681" name="Google Shape;681;p39"/>
          <p:cNvSpPr/>
          <p:nvPr/>
        </p:nvSpPr>
        <p:spPr>
          <a:xfrm>
            <a:off x="346363" y="326208"/>
            <a:ext cx="8460011" cy="438600"/>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682" name="Google Shape;682;p39"/>
          <p:cNvSpPr txBox="1">
            <a:spLocks noGrp="1"/>
          </p:cNvSpPr>
          <p:nvPr>
            <p:ph type="body" idx="2"/>
          </p:nvPr>
        </p:nvSpPr>
        <p:spPr>
          <a:xfrm>
            <a:off x="214625" y="931602"/>
            <a:ext cx="5409900" cy="3049200"/>
          </a:xfrm>
          <a:prstGeom prst="rect">
            <a:avLst/>
          </a:prstGeom>
          <a:noFill/>
          <a:ln>
            <a:noFill/>
          </a:ln>
        </p:spPr>
        <p:txBody>
          <a:bodyPr spcFirstLastPara="1" wrap="square" lIns="60500" tIns="30250" rIns="60500" bIns="3025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400" dirty="0"/>
              <a:t>Texas policymakers </a:t>
            </a:r>
            <a:r>
              <a:rPr lang="en" sz="1400" u="sng" dirty="0"/>
              <a:t>should</a:t>
            </a:r>
            <a:r>
              <a:rPr lang="en" sz="1400" dirty="0"/>
              <a:t> consider requiring that specific T&amp;D lines be undergrounded in places where:</a:t>
            </a:r>
            <a:endParaRPr sz="1400" dirty="0"/>
          </a:p>
          <a:p>
            <a:pPr marL="0" lvl="0" indent="0" algn="l" rtl="0">
              <a:lnSpc>
                <a:spcPct val="115000"/>
              </a:lnSpc>
              <a:spcBef>
                <a:spcPts val="0"/>
              </a:spcBef>
              <a:spcAft>
                <a:spcPts val="0"/>
              </a:spcAft>
              <a:buClr>
                <a:schemeClr val="dk1"/>
              </a:buClr>
              <a:buSzPts val="1100"/>
              <a:buFont typeface="Arial"/>
              <a:buNone/>
            </a:pPr>
            <a:endParaRPr sz="1400" dirty="0"/>
          </a:p>
          <a:p>
            <a:pPr marL="457200" lvl="1" indent="-273050">
              <a:spcAft>
                <a:spcPts val="600"/>
              </a:spcAft>
              <a:buSzPct val="75000"/>
              <a:buFont typeface="Arial"/>
              <a:buChar char="►"/>
            </a:pPr>
            <a:r>
              <a:rPr lang="en" sz="1400" dirty="0"/>
              <a:t>there are a large number of customers per line mile (e.g., greater than 40 customers per T&amp;D line mile)</a:t>
            </a:r>
            <a:endParaRPr sz="1400" dirty="0"/>
          </a:p>
          <a:p>
            <a:pPr marL="457200" lvl="1" indent="-273050">
              <a:spcAft>
                <a:spcPts val="600"/>
              </a:spcAft>
              <a:buSzPct val="75000"/>
              <a:buFont typeface="Arial"/>
              <a:buChar char="►"/>
            </a:pPr>
            <a:endParaRPr sz="1400" dirty="0"/>
          </a:p>
          <a:p>
            <a:pPr marL="457200" lvl="1" indent="-273050">
              <a:spcAft>
                <a:spcPts val="600"/>
              </a:spcAft>
              <a:buSzPct val="75000"/>
              <a:buFont typeface="Arial"/>
              <a:buChar char="►"/>
            </a:pPr>
            <a:r>
              <a:rPr lang="en" sz="1400" dirty="0"/>
              <a:t>there is an expected vulnerability to frequent and intense storms</a:t>
            </a:r>
            <a:endParaRPr sz="1400" dirty="0"/>
          </a:p>
          <a:p>
            <a:pPr marL="457200" lvl="1" indent="-273050">
              <a:spcAft>
                <a:spcPts val="600"/>
              </a:spcAft>
              <a:buSzPct val="75000"/>
              <a:buFont typeface="Arial"/>
              <a:buChar char="►"/>
            </a:pPr>
            <a:endParaRPr sz="1400" dirty="0"/>
          </a:p>
          <a:p>
            <a:pPr marL="457200" lvl="1" indent="-273050">
              <a:spcAft>
                <a:spcPts val="600"/>
              </a:spcAft>
              <a:buSzPct val="75000"/>
              <a:buFont typeface="Arial"/>
              <a:buChar char="►"/>
            </a:pPr>
            <a:r>
              <a:rPr lang="en" sz="1400" dirty="0"/>
              <a:t>there is the potential for economies of scale for installing underground T&amp;D lines (e.g., installation costs decrease each year)</a:t>
            </a:r>
            <a:endParaRPr sz="1400" dirty="0"/>
          </a:p>
          <a:p>
            <a:pPr marL="457200" lvl="1" indent="-273050">
              <a:spcAft>
                <a:spcPts val="600"/>
              </a:spcAft>
              <a:buSzPct val="75000"/>
              <a:buFont typeface="Arial"/>
              <a:buChar char="►"/>
            </a:pPr>
            <a:endParaRPr sz="1400" dirty="0"/>
          </a:p>
          <a:p>
            <a:pPr marL="457200" lvl="1" indent="-273050">
              <a:spcAft>
                <a:spcPts val="600"/>
              </a:spcAft>
              <a:buSzPct val="75000"/>
              <a:buFont typeface="Arial"/>
              <a:buChar char="►"/>
            </a:pPr>
            <a:r>
              <a:rPr lang="en" sz="1400" dirty="0"/>
              <a:t>overhead line rights-of-way are larger than underground line rights-of-way (i.e., less environmental footprint)</a:t>
            </a:r>
            <a:endParaRPr sz="1400" dirty="0"/>
          </a:p>
          <a:p>
            <a:pPr marL="190500" lvl="0" indent="-139700" algn="l" rtl="0">
              <a:lnSpc>
                <a:spcPct val="90000"/>
              </a:lnSpc>
              <a:spcBef>
                <a:spcPts val="0"/>
              </a:spcBef>
              <a:spcAft>
                <a:spcPts val="0"/>
              </a:spcAft>
              <a:buSzPts val="700"/>
              <a:buNone/>
            </a:pPr>
            <a:endParaRPr sz="1400" dirty="0">
              <a:highlight>
                <a:srgbClr val="FFFF00"/>
              </a:highlight>
            </a:endParaRPr>
          </a:p>
          <a:p>
            <a:pPr marL="190500" lvl="0" indent="-139700" algn="l" rtl="0">
              <a:lnSpc>
                <a:spcPct val="90000"/>
              </a:lnSpc>
              <a:spcBef>
                <a:spcPts val="0"/>
              </a:spcBef>
              <a:spcAft>
                <a:spcPts val="0"/>
              </a:spcAft>
              <a:buSzPts val="700"/>
              <a:buNone/>
            </a:pPr>
            <a:endParaRPr sz="1400" dirty="0">
              <a:highlight>
                <a:srgbClr val="FFFF00"/>
              </a:highlight>
            </a:endParaRPr>
          </a:p>
        </p:txBody>
      </p:sp>
      <p:pic>
        <p:nvPicPr>
          <p:cNvPr id="683" name="Google Shape;683;p39"/>
          <p:cNvPicPr preferRelativeResize="0"/>
          <p:nvPr/>
        </p:nvPicPr>
        <p:blipFill rotWithShape="1">
          <a:blip r:embed="rId3">
            <a:alphaModFix/>
          </a:blip>
          <a:srcRect/>
          <a:stretch/>
        </p:blipFill>
        <p:spPr>
          <a:xfrm>
            <a:off x="5652185" y="811372"/>
            <a:ext cx="3493925" cy="2527920"/>
          </a:xfrm>
          <a:prstGeom prst="rect">
            <a:avLst/>
          </a:prstGeom>
          <a:noFill/>
          <a:ln>
            <a:noFill/>
          </a:ln>
        </p:spPr>
      </p:pic>
      <p:sp>
        <p:nvSpPr>
          <p:cNvPr id="684" name="Google Shape;684;p39"/>
          <p:cNvSpPr txBox="1">
            <a:spLocks noGrp="1"/>
          </p:cNvSpPr>
          <p:nvPr>
            <p:ph type="title"/>
          </p:nvPr>
        </p:nvSpPr>
        <p:spPr>
          <a:xfrm>
            <a:off x="346363" y="264108"/>
            <a:ext cx="7887600" cy="562800"/>
          </a:xfrm>
          <a:prstGeom prst="rect">
            <a:avLst/>
          </a:prstGeom>
          <a:noFill/>
          <a:ln>
            <a:noFill/>
          </a:ln>
        </p:spPr>
        <p:txBody>
          <a:bodyPr spcFirstLastPara="1" wrap="square" lIns="60500" tIns="30250" rIns="60500" bIns="30250" anchor="ctr" anchorCtr="0">
            <a:noAutofit/>
          </a:bodyPr>
          <a:lstStyle/>
          <a:p>
            <a:pPr marL="0" lvl="0" indent="0" algn="l" rtl="0">
              <a:lnSpc>
                <a:spcPct val="90000"/>
              </a:lnSpc>
              <a:spcBef>
                <a:spcPts val="0"/>
              </a:spcBef>
              <a:spcAft>
                <a:spcPts val="0"/>
              </a:spcAft>
              <a:buClr>
                <a:srgbClr val="2460AD"/>
              </a:buClr>
              <a:buSzPts val="3600"/>
              <a:buFont typeface="Avenir"/>
              <a:buNone/>
            </a:pPr>
            <a:r>
              <a:rPr lang="en" sz="3200" dirty="0"/>
              <a:t>Possibility of net benefits</a:t>
            </a:r>
            <a:endParaRPr sz="3200" dirty="0"/>
          </a:p>
        </p:txBody>
      </p:sp>
      <p:sp>
        <p:nvSpPr>
          <p:cNvPr id="685" name="Google Shape;685;p39"/>
          <p:cNvSpPr txBox="1"/>
          <p:nvPr/>
        </p:nvSpPr>
        <p:spPr>
          <a:xfrm>
            <a:off x="6022675" y="3401392"/>
            <a:ext cx="2906700" cy="1293000"/>
          </a:xfrm>
          <a:prstGeom prst="rect">
            <a:avLst/>
          </a:prstGeom>
          <a:solidFill>
            <a:srgbClr val="B7B7B7"/>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dirty="0">
                <a:solidFill>
                  <a:schemeClr val="dk1"/>
                </a:solidFill>
                <a:latin typeface="Arial"/>
                <a:ea typeface="Arial"/>
                <a:cs typeface="Arial"/>
                <a:sym typeface="Arial"/>
              </a:rPr>
              <a:t>“Electric utility providers should evaluate strategic, targeted undergrounding of distribution lines in limited, appropriate circumstances based on the exposure to the threat of severe winter events.” Source: </a:t>
            </a:r>
            <a:r>
              <a:rPr lang="en" sz="1200" b="0" i="0" u="sng" strike="noStrike" cap="none" dirty="0">
                <a:solidFill>
                  <a:schemeClr val="hlink"/>
                </a:solidFill>
                <a:latin typeface="Arial"/>
                <a:ea typeface="Arial"/>
                <a:cs typeface="Arial"/>
                <a:sym typeface="Arial"/>
                <a:hlinkClick r:id="rId4"/>
              </a:rPr>
              <a:t>ORC (2021)</a:t>
            </a:r>
            <a:endParaRPr sz="1200" b="0" i="0" u="none" strike="noStrike" cap="none" dirty="0">
              <a:solidFill>
                <a:srgbClr val="000000"/>
              </a:solidFill>
              <a:latin typeface="Arial"/>
              <a:ea typeface="Arial"/>
              <a:cs typeface="Arial"/>
              <a:sym typeface="Arial"/>
            </a:endParaRPr>
          </a:p>
        </p:txBody>
      </p:sp>
      <p:sp>
        <p:nvSpPr>
          <p:cNvPr id="2" name="Slide Number Placeholder 1">
            <a:extLst>
              <a:ext uri="{FF2B5EF4-FFF2-40B4-BE49-F238E27FC236}">
                <a16:creationId xmlns:a16="http://schemas.microsoft.com/office/drawing/2014/main" id="{003E0722-DC36-49EF-B30D-3085D303C0EE}"/>
              </a:ext>
            </a:extLst>
          </p:cNvPr>
          <p:cNvSpPr>
            <a:spLocks noGrp="1"/>
          </p:cNvSpPr>
          <p:nvPr>
            <p:ph type="sldNum" idx="10"/>
          </p:nvPr>
        </p:nvSpPr>
        <p:spPr/>
        <p:txBody>
          <a:bodyPr/>
          <a:lstStyle/>
          <a:p>
            <a:pPr marL="0" lvl="0" indent="0" algn="l" rtl="0">
              <a:spcBef>
                <a:spcPts val="0"/>
              </a:spcBef>
              <a:spcAft>
                <a:spcPts val="0"/>
              </a:spcAft>
              <a:buNone/>
            </a:pPr>
            <a:fld id="{00000000-1234-1234-1234-123412341234}" type="slidenum">
              <a:rPr lang="en" sz="1200" smtClean="0"/>
              <a:t>29</a:t>
            </a:fld>
            <a:endParaRPr lang="en"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pic>
        <p:nvPicPr>
          <p:cNvPr id="570" name="Google Shape;570;p29"/>
          <p:cNvPicPr preferRelativeResize="0"/>
          <p:nvPr/>
        </p:nvPicPr>
        <p:blipFill rotWithShape="1">
          <a:blip r:embed="rId3">
            <a:alphaModFix/>
          </a:blip>
          <a:srcRect/>
          <a:stretch/>
        </p:blipFill>
        <p:spPr>
          <a:xfrm>
            <a:off x="7070397" y="4286250"/>
            <a:ext cx="1865317" cy="498763"/>
          </a:xfrm>
          <a:prstGeom prst="rect">
            <a:avLst/>
          </a:prstGeom>
          <a:noFill/>
          <a:ln>
            <a:noFill/>
          </a:ln>
        </p:spPr>
      </p:pic>
      <p:sp>
        <p:nvSpPr>
          <p:cNvPr id="571" name="Google Shape;571;p29"/>
          <p:cNvSpPr/>
          <p:nvPr/>
        </p:nvSpPr>
        <p:spPr>
          <a:xfrm>
            <a:off x="0" y="4968586"/>
            <a:ext cx="9153144" cy="175088"/>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572" name="Google Shape;572;p29"/>
          <p:cNvSpPr/>
          <p:nvPr/>
        </p:nvSpPr>
        <p:spPr>
          <a:xfrm>
            <a:off x="346364" y="326208"/>
            <a:ext cx="3129300" cy="438600"/>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573" name="Google Shape;573;p29"/>
          <p:cNvSpPr txBox="1">
            <a:spLocks noGrp="1"/>
          </p:cNvSpPr>
          <p:nvPr>
            <p:ph type="title"/>
          </p:nvPr>
        </p:nvSpPr>
        <p:spPr>
          <a:xfrm>
            <a:off x="389536" y="271177"/>
            <a:ext cx="8408100" cy="562800"/>
          </a:xfrm>
          <a:prstGeom prst="rect">
            <a:avLst/>
          </a:prstGeom>
          <a:noFill/>
          <a:ln>
            <a:noFill/>
          </a:ln>
        </p:spPr>
        <p:txBody>
          <a:bodyPr spcFirstLastPara="1" wrap="square" lIns="60500" tIns="30250" rIns="60500" bIns="30250" anchor="ctr" anchorCtr="0">
            <a:noAutofit/>
          </a:bodyPr>
          <a:lstStyle/>
          <a:p>
            <a:pPr marL="0" lvl="0" indent="0" algn="l" rtl="0">
              <a:lnSpc>
                <a:spcPct val="90000"/>
              </a:lnSpc>
              <a:spcBef>
                <a:spcPts val="0"/>
              </a:spcBef>
              <a:spcAft>
                <a:spcPts val="0"/>
              </a:spcAft>
              <a:buClr>
                <a:srgbClr val="2460AD"/>
              </a:buClr>
              <a:buSzPts val="3600"/>
              <a:buFont typeface="Avenir"/>
              <a:buNone/>
            </a:pPr>
            <a:r>
              <a:rPr lang="en-US" sz="3200" dirty="0">
                <a:latin typeface="Calibri" panose="020F0502020204030204" pitchFamily="34" charset="0"/>
                <a:cs typeface="Calibri" panose="020F0502020204030204" pitchFamily="34" charset="0"/>
              </a:rPr>
              <a:t>Availability of information</a:t>
            </a:r>
            <a:endParaRPr sz="3200"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42B877B0-EE97-4A24-8F04-8971A3D41741}"/>
              </a:ext>
            </a:extLst>
          </p:cNvPr>
          <p:cNvPicPr>
            <a:picLocks noChangeAspect="1"/>
          </p:cNvPicPr>
          <p:nvPr/>
        </p:nvPicPr>
        <p:blipFill>
          <a:blip r:embed="rId4"/>
          <a:stretch>
            <a:fillRect/>
          </a:stretch>
        </p:blipFill>
        <p:spPr>
          <a:xfrm>
            <a:off x="127683" y="1077702"/>
            <a:ext cx="3956761" cy="2024247"/>
          </a:xfrm>
          <a:prstGeom prst="rect">
            <a:avLst/>
          </a:prstGeom>
        </p:spPr>
      </p:pic>
      <p:pic>
        <p:nvPicPr>
          <p:cNvPr id="4" name="Picture 3">
            <a:extLst>
              <a:ext uri="{FF2B5EF4-FFF2-40B4-BE49-F238E27FC236}">
                <a16:creationId xmlns:a16="http://schemas.microsoft.com/office/drawing/2014/main" id="{7A5FA166-E821-4220-ACBE-84E3F35558BA}"/>
              </a:ext>
            </a:extLst>
          </p:cNvPr>
          <p:cNvPicPr>
            <a:picLocks noChangeAspect="1"/>
          </p:cNvPicPr>
          <p:nvPr/>
        </p:nvPicPr>
        <p:blipFill>
          <a:blip r:embed="rId5"/>
          <a:stretch>
            <a:fillRect/>
          </a:stretch>
        </p:blipFill>
        <p:spPr>
          <a:xfrm>
            <a:off x="973338" y="1740849"/>
            <a:ext cx="3836739" cy="1919529"/>
          </a:xfrm>
          <a:prstGeom prst="rect">
            <a:avLst/>
          </a:prstGeom>
        </p:spPr>
      </p:pic>
      <p:sp>
        <p:nvSpPr>
          <p:cNvPr id="11" name="TextBox 10">
            <a:extLst>
              <a:ext uri="{FF2B5EF4-FFF2-40B4-BE49-F238E27FC236}">
                <a16:creationId xmlns:a16="http://schemas.microsoft.com/office/drawing/2014/main" id="{E2F49F33-52C0-4EF9-BB86-64BC7BD337E6}"/>
              </a:ext>
            </a:extLst>
          </p:cNvPr>
          <p:cNvSpPr txBox="1"/>
          <p:nvPr/>
        </p:nvSpPr>
        <p:spPr>
          <a:xfrm>
            <a:off x="6878472" y="3643952"/>
            <a:ext cx="2057242" cy="1141061"/>
          </a:xfrm>
          <a:prstGeom prst="rect">
            <a:avLst/>
          </a:prstGeom>
          <a:solidFill>
            <a:schemeClr val="bg1"/>
          </a:solidFill>
        </p:spPr>
        <p:txBody>
          <a:bodyPr wrap="square" rtlCol="0">
            <a:spAutoFit/>
          </a:bodyPr>
          <a:lstStyle/>
          <a:p>
            <a:endParaRPr lang="en-US" dirty="0"/>
          </a:p>
        </p:txBody>
      </p:sp>
      <p:sp>
        <p:nvSpPr>
          <p:cNvPr id="10" name="Google Shape;615;p33">
            <a:extLst>
              <a:ext uri="{FF2B5EF4-FFF2-40B4-BE49-F238E27FC236}">
                <a16:creationId xmlns:a16="http://schemas.microsoft.com/office/drawing/2014/main" id="{7EA93B36-F78E-4178-86B8-9BFBF5F6CEC3}"/>
              </a:ext>
            </a:extLst>
          </p:cNvPr>
          <p:cNvSpPr txBox="1"/>
          <p:nvPr/>
        </p:nvSpPr>
        <p:spPr>
          <a:xfrm>
            <a:off x="5668339" y="764808"/>
            <a:ext cx="3347978" cy="4259597"/>
          </a:xfrm>
          <a:prstGeom prst="rect">
            <a:avLst/>
          </a:prstGeom>
          <a:noFill/>
          <a:ln>
            <a:noFill/>
          </a:ln>
        </p:spPr>
        <p:txBody>
          <a:bodyPr spcFirstLastPara="1" wrap="square" lIns="91425" tIns="91425" rIns="91425" bIns="91425" anchor="t" anchorCtr="0">
            <a:spAutoFit/>
          </a:bodyPr>
          <a:lstStyle/>
          <a:p>
            <a:pPr marL="457200" lvl="0" indent="-273050">
              <a:lnSpc>
                <a:spcPct val="110000"/>
              </a:lnSpc>
              <a:spcAft>
                <a:spcPts val="1200"/>
              </a:spcAft>
              <a:buClr>
                <a:srgbClr val="25A8DC"/>
              </a:buClr>
              <a:buSzPct val="75000"/>
              <a:buFont typeface="Arial"/>
              <a:buChar char="►"/>
            </a:pPr>
            <a:r>
              <a:rPr lang="en-US" sz="1600" dirty="0">
                <a:solidFill>
                  <a:schemeClr val="dk1"/>
                </a:solidFill>
                <a:sym typeface="Avenir"/>
              </a:rPr>
              <a:t>Regulatory processes lead to publicly-available information that can be useful for (1) evaluating projects that have societal benefits and (2) measuring performance after the project has been installed </a:t>
            </a:r>
          </a:p>
          <a:p>
            <a:pPr marL="285750" lvl="0" indent="-285750">
              <a:buSzPts val="1600"/>
              <a:buFont typeface="Arial" panose="020B0604020202020204" pitchFamily="34" charset="0"/>
              <a:buChar char="•"/>
            </a:pPr>
            <a:endParaRPr lang="en-US" sz="1600" dirty="0">
              <a:solidFill>
                <a:schemeClr val="dk1"/>
              </a:solidFill>
            </a:endParaRPr>
          </a:p>
          <a:p>
            <a:pPr marL="457200" indent="-273050">
              <a:lnSpc>
                <a:spcPct val="110000"/>
              </a:lnSpc>
              <a:spcAft>
                <a:spcPts val="1200"/>
              </a:spcAft>
              <a:buClr>
                <a:srgbClr val="25A8DC"/>
              </a:buClr>
              <a:buSzPct val="75000"/>
              <a:buFont typeface="Arial"/>
              <a:buChar char="►"/>
            </a:pPr>
            <a:r>
              <a:rPr lang="en-US" sz="1600" dirty="0">
                <a:solidFill>
                  <a:schemeClr val="dk1"/>
                </a:solidFill>
              </a:rPr>
              <a:t>For this reason, there tends to be </a:t>
            </a:r>
            <a:r>
              <a:rPr lang="en-US" sz="1600" b="1" dirty="0">
                <a:solidFill>
                  <a:schemeClr val="dk1"/>
                </a:solidFill>
              </a:rPr>
              <a:t>more information in the public domain for regulated utilities and less so for other utilities</a:t>
            </a:r>
            <a:r>
              <a:rPr lang="en-US" sz="1600" dirty="0">
                <a:solidFill>
                  <a:schemeClr val="dk1"/>
                </a:solidFill>
              </a:rPr>
              <a:t> (e.g., cooperatives)</a:t>
            </a:r>
            <a:endParaRPr sz="1600" dirty="0">
              <a:solidFill>
                <a:schemeClr val="dk1"/>
              </a:solidFill>
            </a:endParaRPr>
          </a:p>
        </p:txBody>
      </p:sp>
      <p:sp>
        <p:nvSpPr>
          <p:cNvPr id="5" name="Slide Number Placeholder 4">
            <a:extLst>
              <a:ext uri="{FF2B5EF4-FFF2-40B4-BE49-F238E27FC236}">
                <a16:creationId xmlns:a16="http://schemas.microsoft.com/office/drawing/2014/main" id="{D2006EA5-0187-47BA-A9B7-AF7F0A74E8B8}"/>
              </a:ext>
            </a:extLst>
          </p:cNvPr>
          <p:cNvSpPr>
            <a:spLocks noGrp="1"/>
          </p:cNvSpPr>
          <p:nvPr>
            <p:ph type="sldNum" idx="10"/>
          </p:nvPr>
        </p:nvSpPr>
        <p:spPr/>
        <p:txBody>
          <a:bodyPr/>
          <a:lstStyle/>
          <a:p>
            <a:pPr marL="0" lvl="0" indent="0" algn="l" rtl="0">
              <a:spcBef>
                <a:spcPts val="0"/>
              </a:spcBef>
              <a:spcAft>
                <a:spcPts val="0"/>
              </a:spcAft>
              <a:buNone/>
            </a:pPr>
            <a:fld id="{00000000-1234-1234-1234-123412341234}" type="slidenum">
              <a:rPr lang="en" sz="1200" smtClean="0"/>
              <a:t>3</a:t>
            </a:fld>
            <a:endParaRPr lang="en" sz="1200" dirty="0"/>
          </a:p>
        </p:txBody>
      </p:sp>
      <p:pic>
        <p:nvPicPr>
          <p:cNvPr id="6" name="Picture 5">
            <a:extLst>
              <a:ext uri="{FF2B5EF4-FFF2-40B4-BE49-F238E27FC236}">
                <a16:creationId xmlns:a16="http://schemas.microsoft.com/office/drawing/2014/main" id="{8171F422-9C85-43EB-92BE-61C63B6DBBFA}"/>
              </a:ext>
            </a:extLst>
          </p:cNvPr>
          <p:cNvPicPr>
            <a:picLocks noChangeAspect="1"/>
          </p:cNvPicPr>
          <p:nvPr/>
        </p:nvPicPr>
        <p:blipFill>
          <a:blip r:embed="rId6"/>
          <a:stretch>
            <a:fillRect/>
          </a:stretch>
        </p:blipFill>
        <p:spPr>
          <a:xfrm>
            <a:off x="1445221" y="2571750"/>
            <a:ext cx="4176901" cy="1995500"/>
          </a:xfrm>
          <a:prstGeom prst="rect">
            <a:avLst/>
          </a:prstGeom>
        </p:spPr>
      </p:pic>
    </p:spTree>
    <p:extLst>
      <p:ext uri="{BB962C8B-B14F-4D97-AF65-F5344CB8AC3E}">
        <p14:creationId xmlns:p14="http://schemas.microsoft.com/office/powerpoint/2010/main" val="5864132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38764-F0A2-4516-87A2-8489F08760B7}"/>
              </a:ext>
            </a:extLst>
          </p:cNvPr>
          <p:cNvSpPr>
            <a:spLocks noGrp="1"/>
          </p:cNvSpPr>
          <p:nvPr>
            <p:ph type="title"/>
          </p:nvPr>
        </p:nvSpPr>
        <p:spPr>
          <a:xfrm>
            <a:off x="365760" y="352535"/>
            <a:ext cx="8229600" cy="346249"/>
          </a:xfrm>
          <a:noFill/>
          <a:ln>
            <a:noFill/>
          </a:ln>
        </p:spPr>
        <p:txBody>
          <a:bodyPr spcFirstLastPara="1" wrap="square" lIns="60500" tIns="30250" rIns="60500" bIns="30250" anchor="ctr" anchorCtr="0">
            <a:noAutofit/>
          </a:bodyPr>
          <a:lstStyle/>
          <a:p>
            <a:r>
              <a:rPr lang="en-US" sz="3200" dirty="0">
                <a:solidFill>
                  <a:srgbClr val="2460AD"/>
                </a:solidFill>
                <a:latin typeface="Calibri" panose="020F0502020204030204" pitchFamily="34" charset="0"/>
                <a:cs typeface="Calibri" panose="020F0502020204030204" pitchFamily="34" charset="0"/>
              </a:rPr>
              <a:t>Additional Berkeley Lab resources</a:t>
            </a:r>
          </a:p>
        </p:txBody>
      </p:sp>
      <p:sp>
        <p:nvSpPr>
          <p:cNvPr id="3" name="Content Placeholder 2">
            <a:extLst>
              <a:ext uri="{FF2B5EF4-FFF2-40B4-BE49-F238E27FC236}">
                <a16:creationId xmlns:a16="http://schemas.microsoft.com/office/drawing/2014/main" id="{10A6B7F8-53B2-4F6F-8202-DD0BE1EF5C71}"/>
              </a:ext>
            </a:extLst>
          </p:cNvPr>
          <p:cNvSpPr>
            <a:spLocks noGrp="1"/>
          </p:cNvSpPr>
          <p:nvPr>
            <p:ph sz="quarter" idx="10"/>
          </p:nvPr>
        </p:nvSpPr>
        <p:spPr>
          <a:xfrm>
            <a:off x="4672603" y="3649231"/>
            <a:ext cx="3371267" cy="1276350"/>
          </a:xfrm>
        </p:spPr>
        <p:txBody>
          <a:bodyPr anchor="ctr">
            <a:normAutofit/>
          </a:bodyPr>
          <a:lstStyle/>
          <a:p>
            <a:pPr marL="184150" indent="0" algn="ctr">
              <a:spcAft>
                <a:spcPts val="2400"/>
              </a:spcAft>
              <a:buNone/>
            </a:pPr>
            <a:r>
              <a:rPr lang="en-US" sz="1600" u="none" strike="noStrike" dirty="0">
                <a:effectLst/>
                <a:ea typeface="Cambria" panose="02040503050406030204" pitchFamily="18" charset="0"/>
                <a:hlinkClick r:id="rId3"/>
              </a:rPr>
              <a:t>Bridging the Gap on Data, Metrics, and Analyses for Grid Resilience to Weather Events</a:t>
            </a:r>
            <a:endParaRPr lang="en-US" sz="1600" dirty="0">
              <a:ea typeface="Cambria" panose="02040503050406030204" pitchFamily="18" charset="0"/>
            </a:endParaRPr>
          </a:p>
        </p:txBody>
      </p:sp>
      <p:sp>
        <p:nvSpPr>
          <p:cNvPr id="4" name="Slide Number Placeholder 3">
            <a:extLst>
              <a:ext uri="{FF2B5EF4-FFF2-40B4-BE49-F238E27FC236}">
                <a16:creationId xmlns:a16="http://schemas.microsoft.com/office/drawing/2014/main" id="{D78817D3-A5E6-4946-B8A0-E5D8654566B5}"/>
              </a:ext>
            </a:extLst>
          </p:cNvPr>
          <p:cNvSpPr>
            <a:spLocks noGrp="1"/>
          </p:cNvSpPr>
          <p:nvPr>
            <p:ph type="sldNum" sz="quarter" idx="11"/>
          </p:nvPr>
        </p:nvSpPr>
        <p:spPr/>
        <p:txBody>
          <a:bodyPr/>
          <a:lstStyle/>
          <a:p>
            <a:fld id="{A2C27F82-79FD-B244-BCFD-9B1449B95085}" type="slidenum">
              <a:rPr lang="en-US" smtClean="0"/>
              <a:pPr/>
              <a:t>30</a:t>
            </a:fld>
            <a:endParaRPr lang="en-US" dirty="0"/>
          </a:p>
        </p:txBody>
      </p:sp>
      <p:pic>
        <p:nvPicPr>
          <p:cNvPr id="12" name="Picture 11">
            <a:extLst>
              <a:ext uri="{FF2B5EF4-FFF2-40B4-BE49-F238E27FC236}">
                <a16:creationId xmlns:a16="http://schemas.microsoft.com/office/drawing/2014/main" id="{2B770FE3-BB5B-4E71-996C-8A30566827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88652" y="1028956"/>
            <a:ext cx="2280467" cy="2668314"/>
          </a:xfrm>
          <a:prstGeom prst="rect">
            <a:avLst/>
          </a:prstGeom>
        </p:spPr>
      </p:pic>
      <p:pic>
        <p:nvPicPr>
          <p:cNvPr id="8" name="Picture 7">
            <a:extLst>
              <a:ext uri="{FF2B5EF4-FFF2-40B4-BE49-F238E27FC236}">
                <a16:creationId xmlns:a16="http://schemas.microsoft.com/office/drawing/2014/main" id="{FE7587A8-DD65-4C26-9BE2-66C927A2A79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06607" y="1027165"/>
            <a:ext cx="2285125" cy="2668314"/>
          </a:xfrm>
          <a:prstGeom prst="rect">
            <a:avLst/>
          </a:prstGeom>
        </p:spPr>
      </p:pic>
      <p:sp>
        <p:nvSpPr>
          <p:cNvPr id="14" name="Content Placeholder 2">
            <a:extLst>
              <a:ext uri="{FF2B5EF4-FFF2-40B4-BE49-F238E27FC236}">
                <a16:creationId xmlns:a16="http://schemas.microsoft.com/office/drawing/2014/main" id="{99D384CE-8BC3-49DF-A124-D352857A5B21}"/>
              </a:ext>
            </a:extLst>
          </p:cNvPr>
          <p:cNvSpPr txBox="1">
            <a:spLocks/>
          </p:cNvSpPr>
          <p:nvPr/>
        </p:nvSpPr>
        <p:spPr>
          <a:xfrm>
            <a:off x="862238" y="3667850"/>
            <a:ext cx="3677290" cy="1239113"/>
          </a:xfrm>
          <a:prstGeom prst="rect">
            <a:avLst/>
          </a:prstGeom>
          <a:noFill/>
          <a:ln>
            <a:noFill/>
          </a:ln>
        </p:spPr>
        <p:txBody>
          <a:bodyPr spcFirstLastPara="1" wrap="square" lIns="60500" tIns="30250" rIns="60500" bIns="30250" anchor="ctr" anchorCtr="0">
            <a:normAutofit/>
          </a:bodyPr>
          <a:lstStyle>
            <a:defPPr marR="0" lvl="0" algn="l" rtl="0">
              <a:lnSpc>
                <a:spcPct val="100000"/>
              </a:lnSpc>
              <a:spcBef>
                <a:spcPts val="0"/>
              </a:spcBef>
              <a:spcAft>
                <a:spcPts val="0"/>
              </a:spcAft>
            </a:defPPr>
            <a:lvl1pPr marL="457200" marR="0" lvl="0" indent="-273050" algn="l" rtl="0">
              <a:lnSpc>
                <a:spcPct val="90000"/>
              </a:lnSpc>
              <a:spcBef>
                <a:spcPts val="0"/>
              </a:spcBef>
              <a:spcAft>
                <a:spcPts val="0"/>
              </a:spcAft>
              <a:buClr>
                <a:srgbClr val="25A8DC"/>
              </a:buClr>
              <a:buSzPts val="700"/>
              <a:buFont typeface="Arial"/>
              <a:buChar char="►"/>
              <a:defRPr sz="1200" b="0" i="0" u="none" strike="noStrike" cap="none">
                <a:solidFill>
                  <a:schemeClr val="dk1"/>
                </a:solidFill>
                <a:latin typeface="Arial" panose="020B0604020202020204" pitchFamily="34" charset="0"/>
                <a:ea typeface="Arial"/>
                <a:cs typeface="Arial" panose="020B0604020202020204" pitchFamily="34" charset="0"/>
                <a:sym typeface="Arial"/>
              </a:defRPr>
            </a:lvl1pPr>
            <a:lvl2pPr marL="914400" marR="0" lvl="1" indent="-304800" algn="l" rtl="0">
              <a:lnSpc>
                <a:spcPct val="100000"/>
              </a:lnSpc>
              <a:spcBef>
                <a:spcPts val="0"/>
              </a:spcBef>
              <a:spcAft>
                <a:spcPts val="0"/>
              </a:spcAft>
              <a:buClr>
                <a:srgbClr val="25A8DC"/>
              </a:buClr>
              <a:buSzPts val="1200"/>
              <a:buFont typeface="Noto Sans Symbols"/>
              <a:buChar char="▪"/>
              <a:defRPr sz="1200" b="0" i="0" u="none" strike="noStrike" cap="none">
                <a:solidFill>
                  <a:schemeClr val="dk1"/>
                </a:solidFill>
                <a:latin typeface="Arial" panose="020B0604020202020204" pitchFamily="34" charset="0"/>
                <a:ea typeface="Arial"/>
                <a:cs typeface="Arial" panose="020B0604020202020204" pitchFamily="34" charset="0"/>
                <a:sym typeface="Arial"/>
              </a:defRPr>
            </a:lvl2pPr>
            <a:lvl3pPr marL="1371600" marR="0" lvl="2" indent="-298450" algn="l" rtl="0">
              <a:lnSpc>
                <a:spcPct val="100000"/>
              </a:lnSpc>
              <a:spcBef>
                <a:spcPts val="0"/>
              </a:spcBef>
              <a:spcAft>
                <a:spcPts val="0"/>
              </a:spcAft>
              <a:buClr>
                <a:srgbClr val="25A8DC"/>
              </a:buClr>
              <a:buSzPts val="1100"/>
              <a:buFont typeface="Courier New"/>
              <a:buChar char="o"/>
              <a:defRPr sz="1200" b="0" i="0" u="none" strike="noStrike" cap="none">
                <a:solidFill>
                  <a:schemeClr val="dk1"/>
                </a:solidFill>
                <a:latin typeface="Arial" panose="020B0604020202020204" pitchFamily="34" charset="0"/>
                <a:ea typeface="Arial"/>
                <a:cs typeface="Arial" panose="020B0604020202020204" pitchFamily="34" charset="0"/>
                <a:sym typeface="Arial"/>
              </a:defRPr>
            </a:lvl3pPr>
            <a:lvl4pPr marL="1828800" marR="0" lvl="3" indent="-304800" algn="l" rtl="0">
              <a:lnSpc>
                <a:spcPct val="90000"/>
              </a:lnSpc>
              <a:spcBef>
                <a:spcPts val="0"/>
              </a:spcBef>
              <a:spcAft>
                <a:spcPts val="0"/>
              </a:spcAft>
              <a:buClr>
                <a:srgbClr val="25A8DC"/>
              </a:buClr>
              <a:buSzPts val="1200"/>
              <a:buFont typeface="Arial"/>
              <a:buChar char="•"/>
              <a:defRPr sz="1200" b="0" i="0" u="none" strike="noStrike" cap="none">
                <a:solidFill>
                  <a:schemeClr val="dk1"/>
                </a:solidFill>
                <a:latin typeface="Arial" panose="020B0604020202020204" pitchFamily="34" charset="0"/>
                <a:ea typeface="Arial"/>
                <a:cs typeface="Arial" panose="020B0604020202020204" pitchFamily="34" charset="0"/>
                <a:sym typeface="Arial"/>
              </a:defRPr>
            </a:lvl4pPr>
            <a:lvl5pPr marL="2286000" marR="0" lvl="4" indent="-304800" algn="l" rtl="0">
              <a:lnSpc>
                <a:spcPct val="90000"/>
              </a:lnSpc>
              <a:spcBef>
                <a:spcPts val="0"/>
              </a:spcBef>
              <a:spcAft>
                <a:spcPts val="0"/>
              </a:spcAft>
              <a:buClr>
                <a:schemeClr val="dk1"/>
              </a:buClr>
              <a:buSzPts val="1200"/>
              <a:buFont typeface="Arial"/>
              <a:buChar char="•"/>
              <a:defRPr sz="1200" b="0" i="0" u="none" strike="noStrike" cap="none">
                <a:solidFill>
                  <a:schemeClr val="dk1"/>
                </a:solidFill>
                <a:latin typeface="Arial" panose="020B0604020202020204" pitchFamily="34" charset="0"/>
                <a:ea typeface="Arial"/>
                <a:cs typeface="Arial" panose="020B0604020202020204" pitchFamily="34" charset="0"/>
                <a:sym typeface="Arial"/>
              </a:defRPr>
            </a:lvl5pPr>
            <a:lvl6pPr marL="2743200" marR="0" lvl="5"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pPr marL="184150" indent="0" algn="ctr">
              <a:spcAft>
                <a:spcPts val="2400"/>
              </a:spcAft>
              <a:buNone/>
            </a:pPr>
            <a:r>
              <a:rPr lang="en-US" sz="1600" dirty="0">
                <a:ea typeface="Cambria" panose="02040503050406030204" pitchFamily="18" charset="0"/>
                <a:hlinkClick r:id="rId6"/>
              </a:rPr>
              <a:t>Grid Resilience Plans: State Requirements, Utility Practices, and Utility Plan Template</a:t>
            </a:r>
            <a:endParaRPr lang="en-US" sz="1600" dirty="0">
              <a:ea typeface="Cambria" panose="02040503050406030204" pitchFamily="18" charset="0"/>
              <a:hlinkClick r:id="rId3"/>
            </a:endParaRPr>
          </a:p>
        </p:txBody>
      </p:sp>
    </p:spTree>
    <p:extLst>
      <p:ext uri="{BB962C8B-B14F-4D97-AF65-F5344CB8AC3E}">
        <p14:creationId xmlns:p14="http://schemas.microsoft.com/office/powerpoint/2010/main" val="29099401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Shape 787"/>
        <p:cNvGrpSpPr/>
        <p:nvPr/>
      </p:nvGrpSpPr>
      <p:grpSpPr>
        <a:xfrm>
          <a:off x="0" y="0"/>
          <a:ext cx="0" cy="0"/>
          <a:chOff x="0" y="0"/>
          <a:chExt cx="0" cy="0"/>
        </a:xfrm>
      </p:grpSpPr>
      <p:pic>
        <p:nvPicPr>
          <p:cNvPr id="788" name="Google Shape;788;p49"/>
          <p:cNvPicPr preferRelativeResize="0"/>
          <p:nvPr/>
        </p:nvPicPr>
        <p:blipFill rotWithShape="1">
          <a:blip r:embed="rId3" cstate="screen">
            <a:alphaModFix amt="56000"/>
            <a:extLst>
              <a:ext uri="{28A0092B-C50C-407E-A947-70E740481C1C}">
                <a14:useLocalDpi xmlns:a14="http://schemas.microsoft.com/office/drawing/2010/main"/>
              </a:ext>
            </a:extLst>
          </a:blip>
          <a:srcRect/>
          <a:stretch/>
        </p:blipFill>
        <p:spPr>
          <a:xfrm>
            <a:off x="0" y="0"/>
            <a:ext cx="9144000" cy="5143501"/>
          </a:xfrm>
          <a:prstGeom prst="rect">
            <a:avLst/>
          </a:prstGeom>
          <a:noFill/>
          <a:ln>
            <a:noFill/>
          </a:ln>
        </p:spPr>
      </p:pic>
      <p:pic>
        <p:nvPicPr>
          <p:cNvPr id="789" name="Google Shape;789;p49"/>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2361" y="252132"/>
            <a:ext cx="1794914" cy="479938"/>
          </a:xfrm>
          <a:prstGeom prst="rect">
            <a:avLst/>
          </a:prstGeom>
          <a:noFill/>
          <a:ln>
            <a:noFill/>
          </a:ln>
        </p:spPr>
      </p:pic>
      <p:sp>
        <p:nvSpPr>
          <p:cNvPr id="791" name="Google Shape;791;p49"/>
          <p:cNvSpPr txBox="1">
            <a:spLocks noGrp="1"/>
          </p:cNvSpPr>
          <p:nvPr>
            <p:ph type="title"/>
          </p:nvPr>
        </p:nvSpPr>
        <p:spPr>
          <a:xfrm>
            <a:off x="1528626" y="285846"/>
            <a:ext cx="7633200" cy="399436"/>
          </a:xfrm>
          <a:prstGeom prst="rect">
            <a:avLst/>
          </a:prstGeom>
          <a:noFill/>
          <a:ln>
            <a:noFill/>
          </a:ln>
        </p:spPr>
        <p:txBody>
          <a:bodyPr spcFirstLastPara="1" wrap="square" lIns="0" tIns="11525" rIns="0" bIns="0" anchor="ctr" anchorCtr="0">
            <a:spAutoFit/>
          </a:bodyPr>
          <a:lstStyle/>
          <a:p>
            <a:pPr marL="12700" lvl="0" indent="0" algn="ctr" rtl="0">
              <a:lnSpc>
                <a:spcPct val="90000"/>
              </a:lnSpc>
              <a:spcBef>
                <a:spcPts val="0"/>
              </a:spcBef>
              <a:spcAft>
                <a:spcPts val="0"/>
              </a:spcAft>
              <a:buClr>
                <a:srgbClr val="2460AD"/>
              </a:buClr>
              <a:buSzPts val="4300"/>
              <a:buFont typeface="Avenir"/>
              <a:buNone/>
            </a:pPr>
            <a:r>
              <a:rPr lang="en-US" sz="2800" dirty="0"/>
              <a:t>Discussion Questions and Contact Information</a:t>
            </a:r>
            <a:endParaRPr sz="2800" dirty="0"/>
          </a:p>
        </p:txBody>
      </p:sp>
      <p:sp>
        <p:nvSpPr>
          <p:cNvPr id="792" name="Google Shape;792;p49"/>
          <p:cNvSpPr txBox="1">
            <a:spLocks noGrp="1"/>
          </p:cNvSpPr>
          <p:nvPr>
            <p:ph type="body" idx="2"/>
          </p:nvPr>
        </p:nvSpPr>
        <p:spPr>
          <a:xfrm>
            <a:off x="2517860" y="3073792"/>
            <a:ext cx="5347579" cy="1116000"/>
          </a:xfrm>
          <a:prstGeom prst="rect">
            <a:avLst/>
          </a:prstGeom>
          <a:noFill/>
          <a:ln>
            <a:noFill/>
          </a:ln>
        </p:spPr>
        <p:txBody>
          <a:bodyPr spcFirstLastPara="1" wrap="square" lIns="60500" tIns="30250" rIns="60500" bIns="30250" anchor="t" anchorCtr="0">
            <a:noAutofit/>
          </a:bodyPr>
          <a:lstStyle/>
          <a:p>
            <a:pPr marL="0" marR="0" lvl="0" indent="0" algn="l" rtl="0">
              <a:lnSpc>
                <a:spcPct val="100000"/>
              </a:lnSpc>
              <a:spcBef>
                <a:spcPts val="0"/>
              </a:spcBef>
              <a:spcAft>
                <a:spcPts val="0"/>
              </a:spcAft>
              <a:buClr>
                <a:srgbClr val="345593"/>
              </a:buClr>
              <a:buSzPts val="1100"/>
              <a:buFont typeface="Avenir"/>
              <a:buNone/>
            </a:pPr>
            <a:r>
              <a:rPr lang="en-US" sz="1400" u="none" dirty="0"/>
              <a:t>Peter Larsen</a:t>
            </a:r>
            <a:endParaRPr sz="1400" u="none" dirty="0"/>
          </a:p>
          <a:p>
            <a:pPr marL="0" lvl="0" indent="0">
              <a:buSzPts val="1100"/>
            </a:pPr>
            <a:r>
              <a:rPr lang="en" sz="1400" b="0" u="none" dirty="0"/>
              <a:t>Leader </a:t>
            </a:r>
            <a:r>
              <a:rPr lang="en-US" sz="1400" b="0" u="none" dirty="0"/>
              <a:t>| </a:t>
            </a:r>
            <a:r>
              <a:rPr lang="en" sz="1400" b="0" u="none" dirty="0"/>
              <a:t>E</a:t>
            </a:r>
            <a:r>
              <a:rPr lang="en-US" sz="1400" b="0" u="none" dirty="0" err="1"/>
              <a:t>nergy</a:t>
            </a:r>
            <a:r>
              <a:rPr lang="en" sz="1400" b="0" u="none" dirty="0"/>
              <a:t> Markets and Policy </a:t>
            </a:r>
            <a:r>
              <a:rPr lang="en-US" sz="1400" b="0" u="none" dirty="0"/>
              <a:t>Department </a:t>
            </a:r>
            <a:endParaRPr lang="en" sz="1400" b="0" u="none" dirty="0"/>
          </a:p>
          <a:p>
            <a:pPr marL="0" lvl="0" indent="0">
              <a:buSzPts val="1100"/>
            </a:pPr>
            <a:r>
              <a:rPr lang="en-US" sz="1400" b="0" u="none" dirty="0"/>
              <a:t>Research Deputy | Energy Analysis and Environmental Impacts Division</a:t>
            </a:r>
          </a:p>
          <a:p>
            <a:pPr marL="0" lvl="0" indent="0">
              <a:buSzPts val="1100"/>
            </a:pPr>
            <a:r>
              <a:rPr lang="en-US" sz="1400" b="0" u="none" dirty="0"/>
              <a:t>Berkeley Lab</a:t>
            </a:r>
            <a:endParaRPr sz="1400" b="0" u="none" dirty="0"/>
          </a:p>
          <a:p>
            <a:pPr marL="0" marR="0" lvl="0" indent="0" algn="l" rtl="0">
              <a:lnSpc>
                <a:spcPct val="100000"/>
              </a:lnSpc>
              <a:spcBef>
                <a:spcPts val="0"/>
              </a:spcBef>
              <a:spcAft>
                <a:spcPts val="0"/>
              </a:spcAft>
              <a:buClr>
                <a:srgbClr val="345593"/>
              </a:buClr>
              <a:buSzPts val="1100"/>
              <a:buFont typeface="Avenir"/>
              <a:buNone/>
            </a:pPr>
            <a:r>
              <a:rPr lang="en" sz="1400" b="0" u="none" dirty="0"/>
              <a:t>Em: </a:t>
            </a:r>
            <a:r>
              <a:rPr lang="en-US" sz="1400" b="0" dirty="0">
                <a:solidFill>
                  <a:schemeClr val="hlink"/>
                </a:solidFill>
                <a:uFill>
                  <a:noFill/>
                </a:uFill>
                <a:hlinkClick r:id="rId5"/>
              </a:rPr>
              <a:t>PHLarsen@lbl.gov</a:t>
            </a:r>
            <a:r>
              <a:rPr lang="en-US" sz="1400" b="0" dirty="0">
                <a:solidFill>
                  <a:schemeClr val="hlink"/>
                </a:solidFill>
                <a:uFill>
                  <a:noFill/>
                </a:uFill>
              </a:rPr>
              <a:t> </a:t>
            </a:r>
            <a:endParaRPr sz="1400" b="0" u="none" dirty="0"/>
          </a:p>
          <a:p>
            <a:pPr marL="0" marR="0" lvl="0" indent="0" algn="l" rtl="0">
              <a:lnSpc>
                <a:spcPct val="100000"/>
              </a:lnSpc>
              <a:spcBef>
                <a:spcPts val="0"/>
              </a:spcBef>
              <a:spcAft>
                <a:spcPts val="0"/>
              </a:spcAft>
              <a:buClr>
                <a:srgbClr val="345593"/>
              </a:buClr>
              <a:buSzPts val="1100"/>
              <a:buFont typeface="Avenir"/>
              <a:buNone/>
            </a:pPr>
            <a:r>
              <a:rPr lang="en" sz="1400" b="0" u="none" dirty="0"/>
              <a:t>Ph: (510) 486-5015</a:t>
            </a:r>
          </a:p>
          <a:p>
            <a:pPr marL="0" marR="0" lvl="0" indent="0" algn="l" rtl="0">
              <a:lnSpc>
                <a:spcPct val="100000"/>
              </a:lnSpc>
              <a:spcBef>
                <a:spcPts val="0"/>
              </a:spcBef>
              <a:spcAft>
                <a:spcPts val="0"/>
              </a:spcAft>
              <a:buClr>
                <a:srgbClr val="345593"/>
              </a:buClr>
              <a:buSzPts val="1100"/>
              <a:buFont typeface="Avenir"/>
              <a:buNone/>
            </a:pPr>
            <a:r>
              <a:rPr lang="en-US" sz="1400" u="sng" dirty="0">
                <a:solidFill>
                  <a:srgbClr val="0000FF"/>
                </a:solidFill>
                <a:effectLst/>
                <a:ea typeface="Calibri" panose="020F0502020204030204" pitchFamily="34" charset="0"/>
                <a:cs typeface="Times New Roman" panose="02020603050405020304" pitchFamily="18" charset="0"/>
                <a:hlinkClick r:id="rId6"/>
              </a:rPr>
              <a:t>https://emp.lbl.gov/</a:t>
            </a:r>
            <a:endParaRPr sz="1400" b="0" u="none" dirty="0"/>
          </a:p>
          <a:p>
            <a:pPr marL="0" marR="0" lvl="0" indent="0" algn="l" rtl="0">
              <a:lnSpc>
                <a:spcPct val="100000"/>
              </a:lnSpc>
              <a:spcBef>
                <a:spcPts val="0"/>
              </a:spcBef>
              <a:spcAft>
                <a:spcPts val="0"/>
              </a:spcAft>
              <a:buClr>
                <a:srgbClr val="345593"/>
              </a:buClr>
              <a:buSzPts val="1100"/>
              <a:buFont typeface="Avenir"/>
              <a:buNone/>
            </a:pPr>
            <a:endParaRPr sz="1400" dirty="0"/>
          </a:p>
          <a:p>
            <a:pPr marL="0" marR="0" lvl="0" indent="0" algn="l" rtl="0">
              <a:lnSpc>
                <a:spcPct val="100000"/>
              </a:lnSpc>
              <a:spcBef>
                <a:spcPts val="0"/>
              </a:spcBef>
              <a:spcAft>
                <a:spcPts val="0"/>
              </a:spcAft>
              <a:buClr>
                <a:srgbClr val="345593"/>
              </a:buClr>
              <a:buSzPts val="1500"/>
              <a:buFont typeface="Avenir"/>
              <a:buNone/>
            </a:pPr>
            <a:endParaRPr sz="1400" dirty="0"/>
          </a:p>
        </p:txBody>
      </p:sp>
      <p:pic>
        <p:nvPicPr>
          <p:cNvPr id="794" name="Google Shape;794;p49"/>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1742793" y="3398837"/>
            <a:ext cx="764414" cy="764414"/>
          </a:xfrm>
          <a:prstGeom prst="rect">
            <a:avLst/>
          </a:prstGeom>
          <a:noFill/>
          <a:ln>
            <a:noFill/>
          </a:ln>
        </p:spPr>
      </p:pic>
      <p:sp>
        <p:nvSpPr>
          <p:cNvPr id="795" name="Google Shape;795;p49"/>
          <p:cNvSpPr/>
          <p:nvPr/>
        </p:nvSpPr>
        <p:spPr>
          <a:xfrm>
            <a:off x="-1" y="4968586"/>
            <a:ext cx="9161827" cy="174914"/>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2" name="Slide Number Placeholder 1">
            <a:extLst>
              <a:ext uri="{FF2B5EF4-FFF2-40B4-BE49-F238E27FC236}">
                <a16:creationId xmlns:a16="http://schemas.microsoft.com/office/drawing/2014/main" id="{5B860EA0-CACD-466A-9EC6-4ECD6F3AC2A8}"/>
              </a:ext>
            </a:extLst>
          </p:cNvPr>
          <p:cNvSpPr>
            <a:spLocks noGrp="1"/>
          </p:cNvSpPr>
          <p:nvPr>
            <p:ph type="sldNum" idx="10"/>
          </p:nvPr>
        </p:nvSpPr>
        <p:spPr/>
        <p:txBody>
          <a:bodyPr/>
          <a:lstStyle/>
          <a:p>
            <a:pPr marL="0" lvl="0" indent="0" algn="l" rtl="0">
              <a:spcBef>
                <a:spcPts val="0"/>
              </a:spcBef>
              <a:spcAft>
                <a:spcPts val="0"/>
              </a:spcAft>
              <a:buNone/>
            </a:pPr>
            <a:fld id="{00000000-1234-1234-1234-123412341234}" type="slidenum">
              <a:rPr lang="en" sz="1200" smtClean="0"/>
              <a:t>31</a:t>
            </a:fld>
            <a:endParaRPr lang="en" sz="1200" dirty="0"/>
          </a:p>
        </p:txBody>
      </p:sp>
      <p:pic>
        <p:nvPicPr>
          <p:cNvPr id="11" name="Google Shape;341;g2293382a660_0_100">
            <a:extLst>
              <a:ext uri="{FF2B5EF4-FFF2-40B4-BE49-F238E27FC236}">
                <a16:creationId xmlns:a16="http://schemas.microsoft.com/office/drawing/2014/main" id="{A9C66A37-7E75-4EB4-BBEC-315091DAEC2A}"/>
              </a:ext>
            </a:extLst>
          </p:cNvPr>
          <p:cNvPicPr preferRelativeResize="0"/>
          <p:nvPr/>
        </p:nvPicPr>
        <p:blipFill rotWithShape="1">
          <a:blip r:embed="rId8">
            <a:alphaModFix/>
          </a:blip>
          <a:srcRect/>
          <a:stretch/>
        </p:blipFill>
        <p:spPr>
          <a:xfrm>
            <a:off x="245332" y="3037336"/>
            <a:ext cx="1448972" cy="1620600"/>
          </a:xfrm>
          <a:prstGeom prst="rect">
            <a:avLst/>
          </a:prstGeom>
          <a:noFill/>
          <a:ln>
            <a:noFill/>
          </a:ln>
        </p:spPr>
      </p:pic>
      <p:sp>
        <p:nvSpPr>
          <p:cNvPr id="14" name="Google Shape;628;p34">
            <a:extLst>
              <a:ext uri="{FF2B5EF4-FFF2-40B4-BE49-F238E27FC236}">
                <a16:creationId xmlns:a16="http://schemas.microsoft.com/office/drawing/2014/main" id="{9C63C366-260A-4B92-9076-705C8F5B9996}"/>
              </a:ext>
            </a:extLst>
          </p:cNvPr>
          <p:cNvSpPr txBox="1"/>
          <p:nvPr/>
        </p:nvSpPr>
        <p:spPr>
          <a:xfrm>
            <a:off x="158847" y="873432"/>
            <a:ext cx="8826306" cy="1569630"/>
          </a:xfrm>
          <a:prstGeom prst="rect">
            <a:avLst/>
          </a:prstGeom>
          <a:solidFill>
            <a:schemeClr val="bg1"/>
          </a:solidFill>
          <a:ln>
            <a:noFill/>
          </a:ln>
        </p:spPr>
        <p:txBody>
          <a:bodyPr spcFirstLastPara="1" wrap="square" lIns="91425" tIns="91425" rIns="91425" bIns="91425" anchor="t" anchorCtr="0">
            <a:spAutoFit/>
          </a:bodyPr>
          <a:lstStyle/>
          <a:p>
            <a:pPr marL="457200" lvl="1" indent="-273050">
              <a:spcAft>
                <a:spcPts val="600"/>
              </a:spcAft>
              <a:buClr>
                <a:srgbClr val="25A8DC"/>
              </a:buClr>
              <a:buSzPct val="75000"/>
              <a:buFont typeface="Arial"/>
              <a:buChar char="►"/>
            </a:pPr>
            <a:r>
              <a:rPr lang="en-US" dirty="0">
                <a:solidFill>
                  <a:schemeClr val="dk1"/>
                </a:solidFill>
              </a:rPr>
              <a:t>Do you track the performance of past investments?  Can you describe how this performance is tracked?</a:t>
            </a:r>
          </a:p>
          <a:p>
            <a:pPr marL="457200" lvl="1" indent="-273050">
              <a:spcAft>
                <a:spcPts val="600"/>
              </a:spcAft>
              <a:buClr>
                <a:srgbClr val="25A8DC"/>
              </a:buClr>
              <a:buSzPct val="75000"/>
              <a:buFont typeface="Arial"/>
              <a:buChar char="►"/>
            </a:pPr>
            <a:r>
              <a:rPr lang="en-US" dirty="0">
                <a:solidFill>
                  <a:schemeClr val="dk1"/>
                </a:solidFill>
              </a:rPr>
              <a:t>What resilience valuation methods have you observed?</a:t>
            </a:r>
          </a:p>
          <a:p>
            <a:pPr marL="457200" lvl="1" indent="-273050">
              <a:spcAft>
                <a:spcPts val="600"/>
              </a:spcAft>
              <a:buClr>
                <a:srgbClr val="25A8DC"/>
              </a:buClr>
              <a:buSzPct val="75000"/>
              <a:buFont typeface="Arial"/>
              <a:buChar char="►"/>
            </a:pPr>
            <a:r>
              <a:rPr lang="en-US" dirty="0">
                <a:solidFill>
                  <a:schemeClr val="dk1"/>
                </a:solidFill>
              </a:rPr>
              <a:t>What new metrics might be needed in Montana to evaluate proposed or past investments in resilience?</a:t>
            </a:r>
          </a:p>
          <a:p>
            <a:pPr marL="457200" lvl="1" indent="-273050">
              <a:spcAft>
                <a:spcPts val="600"/>
              </a:spcAft>
              <a:buClr>
                <a:srgbClr val="25A8DC"/>
              </a:buClr>
              <a:buSzPct val="75000"/>
              <a:buFont typeface="Arial"/>
              <a:buChar char="►"/>
            </a:pPr>
            <a:r>
              <a:rPr lang="en-US" dirty="0">
                <a:solidFill>
                  <a:schemeClr val="dk1"/>
                </a:solidFill>
              </a:rPr>
              <a:t>What is the biggest challenge that you have faced when attempting to identify, prioritize, and justify a resilience project?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Shape 813"/>
        <p:cNvGrpSpPr/>
        <p:nvPr/>
      </p:nvGrpSpPr>
      <p:grpSpPr>
        <a:xfrm>
          <a:off x="0" y="0"/>
          <a:ext cx="0" cy="0"/>
          <a:chOff x="0" y="0"/>
          <a:chExt cx="0" cy="0"/>
        </a:xfrm>
      </p:grpSpPr>
      <p:pic>
        <p:nvPicPr>
          <p:cNvPr id="814" name="Google Shape;814;p5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070397" y="4286250"/>
            <a:ext cx="1865317" cy="498763"/>
          </a:xfrm>
          <a:prstGeom prst="rect">
            <a:avLst/>
          </a:prstGeom>
          <a:noFill/>
          <a:ln>
            <a:noFill/>
          </a:ln>
        </p:spPr>
      </p:pic>
      <p:sp>
        <p:nvSpPr>
          <p:cNvPr id="815" name="Google Shape;815;p51"/>
          <p:cNvSpPr/>
          <p:nvPr/>
        </p:nvSpPr>
        <p:spPr>
          <a:xfrm>
            <a:off x="0" y="4968586"/>
            <a:ext cx="9153144" cy="175088"/>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816" name="Google Shape;816;p51"/>
          <p:cNvSpPr/>
          <p:nvPr/>
        </p:nvSpPr>
        <p:spPr>
          <a:xfrm>
            <a:off x="346364" y="326208"/>
            <a:ext cx="8394436" cy="438600"/>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useBgFill="1">
        <p:nvSpPr>
          <p:cNvPr id="817" name="Google Shape;817;p51"/>
          <p:cNvSpPr txBox="1">
            <a:spLocks noGrp="1"/>
          </p:cNvSpPr>
          <p:nvPr>
            <p:ph type="body" idx="2"/>
          </p:nvPr>
        </p:nvSpPr>
        <p:spPr>
          <a:xfrm>
            <a:off x="99150" y="1039002"/>
            <a:ext cx="8945700" cy="3701342"/>
          </a:xfrm>
          <a:prstGeom prst="rect">
            <a:avLst/>
          </a:prstGeom>
          <a:ln>
            <a:noFill/>
          </a:ln>
        </p:spPr>
        <p:txBody>
          <a:bodyPr spcFirstLastPara="1" wrap="square" lIns="60500" tIns="30250" rIns="60500" bIns="30250" anchor="t" anchorCtr="0">
            <a:noAutofit/>
          </a:bodyPr>
          <a:lstStyle/>
          <a:p>
            <a:pPr marL="0" lvl="0" indent="0">
              <a:buNone/>
            </a:pPr>
            <a:r>
              <a:rPr lang="en-US" sz="1000" dirty="0" err="1"/>
              <a:t>Baik</a:t>
            </a:r>
            <a:r>
              <a:rPr lang="en-US" sz="1000" dirty="0"/>
              <a:t>, S., G. </a:t>
            </a:r>
            <a:r>
              <a:rPr lang="en-US" sz="1000" dirty="0" err="1"/>
              <a:t>Barbose</a:t>
            </a:r>
            <a:r>
              <a:rPr lang="en-US" sz="1000" dirty="0"/>
              <a:t>, J.P. </a:t>
            </a:r>
            <a:r>
              <a:rPr lang="en-US" sz="1000" dirty="0" err="1"/>
              <a:t>Carvallo</a:t>
            </a:r>
            <a:r>
              <a:rPr lang="en-US" sz="1000" dirty="0"/>
              <a:t>, C. Miller, W. Gorman, and M. Spears. 2023. Backup Power Performance of Solar-plus-Storage Systems during Routine Power Interruptions: A Case Study Application of Berkeley Lab’s PRESTO Model.  </a:t>
            </a:r>
            <a:r>
              <a:rPr lang="en-US" sz="1000" dirty="0">
                <a:hlinkClick r:id="rId4"/>
              </a:rPr>
              <a:t>Link</a:t>
            </a:r>
            <a:r>
              <a:rPr lang="en-US" sz="1000" dirty="0"/>
              <a:t> </a:t>
            </a:r>
            <a:endParaRPr lang="en" sz="1000" dirty="0"/>
          </a:p>
          <a:p>
            <a:pPr marL="0" lvl="0" indent="0" algn="l" rtl="0">
              <a:lnSpc>
                <a:spcPct val="90000"/>
              </a:lnSpc>
              <a:spcBef>
                <a:spcPts val="0"/>
              </a:spcBef>
              <a:spcAft>
                <a:spcPts val="0"/>
              </a:spcAft>
              <a:buSzPts val="700"/>
              <a:buNone/>
            </a:pPr>
            <a:endParaRPr lang="en" sz="1000" dirty="0"/>
          </a:p>
          <a:p>
            <a:pPr marL="0" lvl="0" indent="0" algn="l" rtl="0">
              <a:lnSpc>
                <a:spcPct val="90000"/>
              </a:lnSpc>
              <a:spcBef>
                <a:spcPts val="0"/>
              </a:spcBef>
              <a:spcAft>
                <a:spcPts val="0"/>
              </a:spcAft>
              <a:buSzPts val="700"/>
              <a:buNone/>
            </a:pPr>
            <a:r>
              <a:rPr lang="en" sz="1000" dirty="0"/>
              <a:t>Consolidated Edison Company of New York Inc (ConEd). 2013. Substation Hardening. Presentation; Appendix G in Consolidated Edison Company of New York Inc Storm Hardening and Resiliency Collaborative Report, December 4.  </a:t>
            </a:r>
            <a:r>
              <a:rPr lang="en" sz="1000" u="sng" dirty="0">
                <a:solidFill>
                  <a:schemeClr val="hlink"/>
                </a:solidFill>
                <a:hlinkClick r:id="rId5"/>
              </a:rPr>
              <a:t>Link</a:t>
            </a:r>
            <a:r>
              <a:rPr lang="en" sz="1000" dirty="0">
                <a:solidFill>
                  <a:schemeClr val="hlink"/>
                </a:solidFill>
                <a:uFill>
                  <a:noFill/>
                </a:uFill>
                <a:hlinkClick r:id="rId5"/>
              </a:rPr>
              <a:t> </a:t>
            </a:r>
            <a:endParaRPr sz="1000" dirty="0"/>
          </a:p>
          <a:p>
            <a:pPr marL="0" lvl="0" indent="0" algn="l" rtl="0">
              <a:lnSpc>
                <a:spcPct val="90000"/>
              </a:lnSpc>
              <a:spcBef>
                <a:spcPts val="0"/>
              </a:spcBef>
              <a:spcAft>
                <a:spcPts val="0"/>
              </a:spcAft>
              <a:buSzPts val="700"/>
              <a:buNone/>
            </a:pPr>
            <a:endParaRPr sz="1000" dirty="0"/>
          </a:p>
          <a:p>
            <a:pPr marL="0" lvl="0" indent="0" algn="l" rtl="0">
              <a:lnSpc>
                <a:spcPct val="90000"/>
              </a:lnSpc>
              <a:spcBef>
                <a:spcPts val="0"/>
              </a:spcBef>
              <a:spcAft>
                <a:spcPts val="0"/>
              </a:spcAft>
              <a:buSzPts val="700"/>
              <a:buNone/>
            </a:pPr>
            <a:r>
              <a:rPr lang="en" sz="1000" dirty="0"/>
              <a:t>California Public Utilities Commission (CPUC). 2021.  Electric System Reliability.  Prepared by Julian Enis from the CPUC Energy Division, February 17. </a:t>
            </a:r>
            <a:r>
              <a:rPr lang="en" sz="1000" u="sng" dirty="0">
                <a:solidFill>
                  <a:schemeClr val="hlink"/>
                </a:solidFill>
                <a:hlinkClick r:id="rId6"/>
              </a:rPr>
              <a:t>Link</a:t>
            </a:r>
            <a:endParaRPr sz="1000" dirty="0"/>
          </a:p>
          <a:p>
            <a:pPr marL="0" lvl="0" indent="0" algn="l" rtl="0">
              <a:lnSpc>
                <a:spcPct val="90000"/>
              </a:lnSpc>
              <a:spcBef>
                <a:spcPts val="0"/>
              </a:spcBef>
              <a:spcAft>
                <a:spcPts val="0"/>
              </a:spcAft>
              <a:buSzPts val="700"/>
              <a:buNone/>
            </a:pPr>
            <a:endParaRPr sz="1000" dirty="0"/>
          </a:p>
          <a:p>
            <a:pPr marL="0" lvl="0" indent="0" algn="l" rtl="0">
              <a:lnSpc>
                <a:spcPct val="90000"/>
              </a:lnSpc>
              <a:spcBef>
                <a:spcPts val="0"/>
              </a:spcBef>
              <a:spcAft>
                <a:spcPts val="0"/>
              </a:spcAft>
              <a:buSzPts val="700"/>
              <a:buNone/>
            </a:pPr>
            <a:r>
              <a:rPr lang="en" sz="1000" dirty="0"/>
              <a:t>Eto, J., K. Hamachi-LaCommare, H. Caswell, and D. Till. “Distribution System vs. Bulk Power System: Identifying the Source of Electric Service Interruptions in the U.S</a:t>
            </a:r>
            <a:r>
              <a:rPr lang="en" sz="1000" i="1" dirty="0"/>
              <a:t>.” IET Generation, Transmission, and Distribution, Volume 13, Issue 5, 1</a:t>
            </a:r>
            <a:r>
              <a:rPr lang="en" sz="1000" dirty="0"/>
              <a:t>2 March 2019, p. 717 – 723.  </a:t>
            </a:r>
            <a:r>
              <a:rPr lang="en" sz="1000" u="sng" dirty="0">
                <a:solidFill>
                  <a:schemeClr val="hlink"/>
                </a:solidFill>
                <a:hlinkClick r:id="rId7"/>
              </a:rPr>
              <a:t>Link</a:t>
            </a:r>
            <a:r>
              <a:rPr lang="en" sz="1000" dirty="0"/>
              <a:t> </a:t>
            </a:r>
            <a:endParaRPr sz="1000" dirty="0"/>
          </a:p>
          <a:p>
            <a:pPr marL="0" lvl="0" indent="0" algn="l" rtl="0">
              <a:lnSpc>
                <a:spcPct val="115000"/>
              </a:lnSpc>
              <a:spcBef>
                <a:spcPts val="1200"/>
              </a:spcBef>
              <a:spcAft>
                <a:spcPts val="0"/>
              </a:spcAft>
              <a:buSzPts val="1100"/>
              <a:buNone/>
            </a:pPr>
            <a:r>
              <a:rPr lang="en" sz="1000" dirty="0"/>
              <a:t>Florida Public Service Commission (PSC). 2013. Grid Reliability and Integrating Intermittent Energy Sources in Florida.  Prepared by Commissioner Eduardo Balbis, May 21.  </a:t>
            </a:r>
            <a:r>
              <a:rPr lang="en" sz="1000" u="sng" dirty="0">
                <a:solidFill>
                  <a:schemeClr val="hlink"/>
                </a:solidFill>
                <a:hlinkClick r:id="rId8"/>
              </a:rPr>
              <a:t>Link</a:t>
            </a:r>
            <a:r>
              <a:rPr lang="en" sz="1000" dirty="0"/>
              <a:t>  </a:t>
            </a:r>
            <a:endParaRPr sz="1000" dirty="0"/>
          </a:p>
          <a:p>
            <a:pPr marL="0" lvl="0" indent="0" algn="l" rtl="0">
              <a:lnSpc>
                <a:spcPct val="115000"/>
              </a:lnSpc>
              <a:spcBef>
                <a:spcPts val="1200"/>
              </a:spcBef>
              <a:spcAft>
                <a:spcPts val="0"/>
              </a:spcAft>
              <a:buSzPts val="1100"/>
              <a:buNone/>
            </a:pPr>
            <a:r>
              <a:rPr lang="en" sz="1000" dirty="0"/>
              <a:t>Florida Power and Light (FPL). 2004. Distribution Engineering Reference Manual, December. </a:t>
            </a:r>
            <a:r>
              <a:rPr lang="en" sz="1000" u="sng" dirty="0">
                <a:solidFill>
                  <a:schemeClr val="hlink"/>
                </a:solidFill>
                <a:hlinkClick r:id="rId9"/>
              </a:rPr>
              <a:t>Link</a:t>
            </a:r>
            <a:endParaRPr sz="1000" dirty="0"/>
          </a:p>
          <a:p>
            <a:pPr marL="0" lvl="0" indent="0" algn="l" rtl="0">
              <a:lnSpc>
                <a:spcPct val="115000"/>
              </a:lnSpc>
              <a:spcBef>
                <a:spcPts val="1200"/>
              </a:spcBef>
              <a:spcAft>
                <a:spcPts val="0"/>
              </a:spcAft>
              <a:buSzPts val="1100"/>
              <a:buNone/>
            </a:pPr>
            <a:r>
              <a:rPr lang="en" sz="1000" dirty="0"/>
              <a:t>Florida Public Service Commission (FPSC). 2021. Petition for Rate Increase by Florida Power and Light Company, September 21.  </a:t>
            </a:r>
            <a:r>
              <a:rPr lang="en" sz="1000" u="sng" dirty="0">
                <a:solidFill>
                  <a:schemeClr val="hlink"/>
                </a:solidFill>
                <a:hlinkClick r:id="rId10"/>
              </a:rPr>
              <a:t>Link</a:t>
            </a:r>
            <a:endParaRPr sz="1000" dirty="0"/>
          </a:p>
          <a:p>
            <a:pPr marL="0" lvl="0" indent="0" algn="l" rtl="0">
              <a:lnSpc>
                <a:spcPct val="115000"/>
              </a:lnSpc>
              <a:spcBef>
                <a:spcPts val="1200"/>
              </a:spcBef>
              <a:spcAft>
                <a:spcPts val="0"/>
              </a:spcAft>
              <a:buSzPts val="1100"/>
              <a:buNone/>
            </a:pPr>
            <a:r>
              <a:rPr lang="en" sz="1000" dirty="0"/>
              <a:t>Georgia Power. 2019. Georgia Power’s Strategic Overhead-to-Underground Conversions.  Prepared by Robert Reepe for IEEE Insulated Conductors Committee Education Program, October 23.  </a:t>
            </a:r>
            <a:r>
              <a:rPr lang="en" sz="1000" u="sng" dirty="0">
                <a:solidFill>
                  <a:schemeClr val="hlink"/>
                </a:solidFill>
                <a:hlinkClick r:id="rId11"/>
              </a:rPr>
              <a:t>Link</a:t>
            </a:r>
            <a:endParaRPr sz="1000" dirty="0"/>
          </a:p>
          <a:p>
            <a:pPr marL="0" lvl="0" indent="0" algn="l" rtl="0">
              <a:lnSpc>
                <a:spcPct val="115000"/>
              </a:lnSpc>
              <a:spcBef>
                <a:spcPts val="1200"/>
              </a:spcBef>
              <a:spcAft>
                <a:spcPts val="0"/>
              </a:spcAft>
              <a:buSzPts val="1100"/>
              <a:buNone/>
            </a:pPr>
            <a:r>
              <a:rPr lang="en" sz="1000" dirty="0"/>
              <a:t>Georgia Public Service Commission. 2022. Direct Testimony of Peter Hubbard of the Georgia Center for Energy Solutions, May 5.  </a:t>
            </a:r>
            <a:r>
              <a:rPr lang="en" sz="1000" u="sng" dirty="0">
                <a:solidFill>
                  <a:schemeClr val="hlink"/>
                </a:solidFill>
                <a:hlinkClick r:id="rId12"/>
              </a:rPr>
              <a:t>Link</a:t>
            </a:r>
            <a:endParaRPr sz="1000" dirty="0"/>
          </a:p>
          <a:p>
            <a:pPr marL="0" lvl="0" indent="0" algn="l" rtl="0">
              <a:lnSpc>
                <a:spcPct val="115000"/>
              </a:lnSpc>
              <a:spcBef>
                <a:spcPts val="1200"/>
              </a:spcBef>
              <a:spcAft>
                <a:spcPts val="0"/>
              </a:spcAft>
              <a:buClr>
                <a:schemeClr val="dk1"/>
              </a:buClr>
              <a:buSzPts val="1100"/>
              <a:buFont typeface="Arial"/>
              <a:buNone/>
            </a:pPr>
            <a:endParaRPr sz="1000" dirty="0"/>
          </a:p>
          <a:p>
            <a:pPr marL="0" lvl="0" indent="0" algn="l" rtl="0">
              <a:lnSpc>
                <a:spcPct val="115000"/>
              </a:lnSpc>
              <a:spcBef>
                <a:spcPts val="1200"/>
              </a:spcBef>
              <a:spcAft>
                <a:spcPts val="0"/>
              </a:spcAft>
              <a:buClr>
                <a:schemeClr val="dk1"/>
              </a:buClr>
              <a:buSzPts val="1100"/>
              <a:buFont typeface="Arial"/>
              <a:buNone/>
            </a:pPr>
            <a:endParaRPr sz="1000" dirty="0"/>
          </a:p>
          <a:p>
            <a:pPr marL="0" lvl="0" indent="0" algn="l" rtl="0">
              <a:lnSpc>
                <a:spcPct val="115000"/>
              </a:lnSpc>
              <a:spcBef>
                <a:spcPts val="1200"/>
              </a:spcBef>
              <a:spcAft>
                <a:spcPts val="0"/>
              </a:spcAft>
              <a:buClr>
                <a:schemeClr val="dk1"/>
              </a:buClr>
              <a:buSzPts val="1100"/>
              <a:buFont typeface="Arial"/>
              <a:buNone/>
            </a:pPr>
            <a:endParaRPr sz="1000" dirty="0"/>
          </a:p>
          <a:p>
            <a:pPr marL="0" lvl="0" indent="0" algn="l" rtl="0">
              <a:lnSpc>
                <a:spcPct val="90000"/>
              </a:lnSpc>
              <a:spcBef>
                <a:spcPts val="0"/>
              </a:spcBef>
              <a:spcAft>
                <a:spcPts val="0"/>
              </a:spcAft>
              <a:buSzPts val="700"/>
              <a:buNone/>
            </a:pPr>
            <a:endParaRPr sz="1000" dirty="0"/>
          </a:p>
          <a:p>
            <a:pPr marL="0" lvl="0" indent="0" algn="l" rtl="0">
              <a:lnSpc>
                <a:spcPct val="90000"/>
              </a:lnSpc>
              <a:spcBef>
                <a:spcPts val="0"/>
              </a:spcBef>
              <a:spcAft>
                <a:spcPts val="0"/>
              </a:spcAft>
              <a:buSzPts val="700"/>
              <a:buNone/>
            </a:pPr>
            <a:endParaRPr sz="1000" dirty="0"/>
          </a:p>
          <a:p>
            <a:pPr marL="190500" lvl="0" indent="-139700" algn="l" rtl="0">
              <a:lnSpc>
                <a:spcPct val="90000"/>
              </a:lnSpc>
              <a:spcBef>
                <a:spcPts val="0"/>
              </a:spcBef>
              <a:spcAft>
                <a:spcPts val="0"/>
              </a:spcAft>
              <a:buSzPts val="700"/>
              <a:buNone/>
            </a:pPr>
            <a:endParaRPr dirty="0">
              <a:highlight>
                <a:srgbClr val="FFFF00"/>
              </a:highlight>
            </a:endParaRPr>
          </a:p>
        </p:txBody>
      </p:sp>
      <p:sp>
        <p:nvSpPr>
          <p:cNvPr id="818" name="Google Shape;818;p51"/>
          <p:cNvSpPr txBox="1">
            <a:spLocks noGrp="1"/>
          </p:cNvSpPr>
          <p:nvPr>
            <p:ph type="title"/>
          </p:nvPr>
        </p:nvSpPr>
        <p:spPr>
          <a:xfrm>
            <a:off x="346364" y="264108"/>
            <a:ext cx="7887600" cy="562800"/>
          </a:xfrm>
          <a:prstGeom prst="rect">
            <a:avLst/>
          </a:prstGeom>
          <a:noFill/>
          <a:ln>
            <a:noFill/>
          </a:ln>
        </p:spPr>
        <p:txBody>
          <a:bodyPr spcFirstLastPara="1" wrap="square" lIns="60500" tIns="30250" rIns="60500" bIns="30250" anchor="ctr" anchorCtr="0">
            <a:noAutofit/>
          </a:bodyPr>
          <a:lstStyle/>
          <a:p>
            <a:pPr marL="0" lvl="0" indent="0" algn="l" rtl="0">
              <a:lnSpc>
                <a:spcPct val="90000"/>
              </a:lnSpc>
              <a:spcBef>
                <a:spcPts val="0"/>
              </a:spcBef>
              <a:spcAft>
                <a:spcPts val="0"/>
              </a:spcAft>
              <a:buClr>
                <a:srgbClr val="2460AD"/>
              </a:buClr>
              <a:buSzPts val="3600"/>
              <a:buFont typeface="Avenir"/>
              <a:buNone/>
            </a:pPr>
            <a:r>
              <a:rPr lang="en" sz="3200" dirty="0"/>
              <a:t>Useful references (1)</a:t>
            </a:r>
            <a:endParaRPr sz="3200" dirty="0"/>
          </a:p>
        </p:txBody>
      </p:sp>
      <p:sp>
        <p:nvSpPr>
          <p:cNvPr id="2" name="Slide Number Placeholder 1">
            <a:extLst>
              <a:ext uri="{FF2B5EF4-FFF2-40B4-BE49-F238E27FC236}">
                <a16:creationId xmlns:a16="http://schemas.microsoft.com/office/drawing/2014/main" id="{2910A8F2-C892-426A-9FA5-472AC38979D1}"/>
              </a:ext>
            </a:extLst>
          </p:cNvPr>
          <p:cNvSpPr>
            <a:spLocks noGrp="1"/>
          </p:cNvSpPr>
          <p:nvPr>
            <p:ph type="sldNum" idx="10"/>
          </p:nvPr>
        </p:nvSpPr>
        <p:spPr/>
        <p:txBody>
          <a:bodyPr/>
          <a:lstStyle/>
          <a:p>
            <a:pPr marL="0" lvl="0" indent="0" algn="l" rtl="0">
              <a:spcBef>
                <a:spcPts val="0"/>
              </a:spcBef>
              <a:spcAft>
                <a:spcPts val="0"/>
              </a:spcAft>
              <a:buNone/>
            </a:pPr>
            <a:fld id="{00000000-1234-1234-1234-123412341234}" type="slidenum">
              <a:rPr lang="en" sz="1200" smtClean="0"/>
              <a:t>32</a:t>
            </a:fld>
            <a:endParaRPr lang="en" sz="12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Shape 823"/>
        <p:cNvGrpSpPr/>
        <p:nvPr/>
      </p:nvGrpSpPr>
      <p:grpSpPr>
        <a:xfrm>
          <a:off x="0" y="0"/>
          <a:ext cx="0" cy="0"/>
          <a:chOff x="0" y="0"/>
          <a:chExt cx="0" cy="0"/>
        </a:xfrm>
      </p:grpSpPr>
      <p:pic>
        <p:nvPicPr>
          <p:cNvPr id="824" name="Google Shape;824;p5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070397" y="4286250"/>
            <a:ext cx="1865317" cy="498763"/>
          </a:xfrm>
          <a:prstGeom prst="rect">
            <a:avLst/>
          </a:prstGeom>
          <a:noFill/>
          <a:ln>
            <a:noFill/>
          </a:ln>
        </p:spPr>
      </p:pic>
      <p:sp>
        <p:nvSpPr>
          <p:cNvPr id="825" name="Google Shape;825;p52"/>
          <p:cNvSpPr/>
          <p:nvPr/>
        </p:nvSpPr>
        <p:spPr>
          <a:xfrm>
            <a:off x="0" y="4968586"/>
            <a:ext cx="9153144" cy="175088"/>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826" name="Google Shape;826;p52"/>
          <p:cNvSpPr/>
          <p:nvPr/>
        </p:nvSpPr>
        <p:spPr>
          <a:xfrm>
            <a:off x="346364" y="326208"/>
            <a:ext cx="8394436" cy="438600"/>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827" name="Google Shape;827;p52"/>
          <p:cNvSpPr txBox="1">
            <a:spLocks noGrp="1"/>
          </p:cNvSpPr>
          <p:nvPr>
            <p:ph type="title"/>
          </p:nvPr>
        </p:nvSpPr>
        <p:spPr>
          <a:xfrm>
            <a:off x="403200" y="264108"/>
            <a:ext cx="7887600" cy="562800"/>
          </a:xfrm>
          <a:prstGeom prst="rect">
            <a:avLst/>
          </a:prstGeom>
          <a:noFill/>
          <a:ln>
            <a:noFill/>
          </a:ln>
        </p:spPr>
        <p:txBody>
          <a:bodyPr spcFirstLastPara="1" wrap="square" lIns="60500" tIns="30250" rIns="60500" bIns="30250" anchor="ctr" anchorCtr="0">
            <a:noAutofit/>
          </a:bodyPr>
          <a:lstStyle/>
          <a:p>
            <a:pPr marL="0" lvl="0" indent="0" algn="l" rtl="0">
              <a:lnSpc>
                <a:spcPct val="90000"/>
              </a:lnSpc>
              <a:spcBef>
                <a:spcPts val="0"/>
              </a:spcBef>
              <a:spcAft>
                <a:spcPts val="0"/>
              </a:spcAft>
              <a:buClr>
                <a:srgbClr val="2460AD"/>
              </a:buClr>
              <a:buSzPts val="3600"/>
              <a:buFont typeface="Avenir"/>
              <a:buNone/>
            </a:pPr>
            <a:r>
              <a:rPr lang="en" sz="3200" dirty="0"/>
              <a:t>Useful references (2)</a:t>
            </a:r>
            <a:endParaRPr sz="3200" dirty="0"/>
          </a:p>
        </p:txBody>
      </p:sp>
      <p:sp>
        <p:nvSpPr>
          <p:cNvPr id="828" name="Google Shape;828;p52"/>
          <p:cNvSpPr txBox="1">
            <a:spLocks noGrp="1"/>
          </p:cNvSpPr>
          <p:nvPr>
            <p:ph type="body" idx="2"/>
          </p:nvPr>
        </p:nvSpPr>
        <p:spPr>
          <a:xfrm>
            <a:off x="279779" y="867759"/>
            <a:ext cx="8769346" cy="3865500"/>
          </a:xfrm>
          <a:prstGeom prst="rect">
            <a:avLst/>
          </a:prstGeom>
          <a:solidFill>
            <a:srgbClr val="FFFFFF"/>
          </a:solidFill>
          <a:ln>
            <a:noFill/>
          </a:ln>
        </p:spPr>
        <p:txBody>
          <a:bodyPr spcFirstLastPara="1" wrap="square" lIns="60500" tIns="30250" rIns="60500" bIns="30250" anchor="t" anchorCtr="0">
            <a:noAutofit/>
          </a:bodyPr>
          <a:lstStyle/>
          <a:p>
            <a:pPr marL="0" indent="0">
              <a:lnSpc>
                <a:spcPct val="115000"/>
              </a:lnSpc>
              <a:spcBef>
                <a:spcPts val="1200"/>
              </a:spcBef>
              <a:buSzPts val="1100"/>
              <a:buNone/>
            </a:pPr>
            <a:r>
              <a:rPr lang="en-US" sz="1000" dirty="0"/>
              <a:t>Jeffers, R., Hotchkiss, E., Hart, O., Jones, K., Shepherd, R. (2023) GDO Technical Assistance: Resilience Objectives and Metrics. Presentation to the US DOE Grid Deployment Office, National Renewable Energy Laboratory. February 2023. </a:t>
            </a:r>
            <a:r>
              <a:rPr lang="en-US" sz="1000" u="sng" dirty="0">
                <a:solidFill>
                  <a:schemeClr val="hlink"/>
                </a:solidFill>
                <a:hlinkClick r:id="rId4"/>
              </a:rPr>
              <a:t>Future Link</a:t>
            </a:r>
            <a:endParaRPr lang="en-US" sz="1000" dirty="0"/>
          </a:p>
          <a:p>
            <a:pPr marL="0" lvl="0" indent="0" algn="l" rtl="0">
              <a:lnSpc>
                <a:spcPct val="115000"/>
              </a:lnSpc>
              <a:spcBef>
                <a:spcPts val="1200"/>
              </a:spcBef>
              <a:spcAft>
                <a:spcPts val="0"/>
              </a:spcAft>
              <a:buSzPts val="1100"/>
              <a:buNone/>
            </a:pPr>
            <a:r>
              <a:rPr lang="en" sz="1000" dirty="0"/>
              <a:t>LaCommare, K., P. Larsen, and J. Eto. 2017.  Evaluating Evaluating Proposed Investments in Power System Reliability and Resilience: Preliminary Results from Interviews with Public Utility Commission Staff.  LBNL Report 1006971.  </a:t>
            </a:r>
            <a:r>
              <a:rPr lang="en" sz="1000" u="sng" dirty="0">
                <a:solidFill>
                  <a:schemeClr val="hlink"/>
                </a:solidFill>
                <a:hlinkClick r:id="rId5"/>
              </a:rPr>
              <a:t>Link</a:t>
            </a:r>
            <a:r>
              <a:rPr lang="en" sz="1000" dirty="0"/>
              <a:t>  </a:t>
            </a:r>
            <a:endParaRPr sz="1000" dirty="0"/>
          </a:p>
          <a:p>
            <a:pPr marL="0" lvl="0" indent="0" algn="l" rtl="0">
              <a:lnSpc>
                <a:spcPct val="115000"/>
              </a:lnSpc>
              <a:spcBef>
                <a:spcPts val="1200"/>
              </a:spcBef>
              <a:spcAft>
                <a:spcPts val="0"/>
              </a:spcAft>
              <a:buClr>
                <a:schemeClr val="dk1"/>
              </a:buClr>
              <a:buSzPts val="1100"/>
              <a:buFont typeface="Arial"/>
              <a:buNone/>
            </a:pPr>
            <a:r>
              <a:rPr lang="en" sz="1000" dirty="0"/>
              <a:t>Larsen, P., M. Lawson, K. LaCommare, and J. Eto. 2020. Severe weather, utility spending, and the long-term reliability of the U.S. power system.  </a:t>
            </a:r>
            <a:r>
              <a:rPr lang="en" sz="1000" i="1" dirty="0"/>
              <a:t>Energy: The International Journal 198 (2020)</a:t>
            </a:r>
            <a:r>
              <a:rPr lang="en" sz="1000" dirty="0"/>
              <a:t>. </a:t>
            </a:r>
            <a:r>
              <a:rPr lang="en" sz="1000" u="sng" dirty="0">
                <a:solidFill>
                  <a:schemeClr val="hlink"/>
                </a:solidFill>
                <a:hlinkClick r:id="rId6"/>
              </a:rPr>
              <a:t>Link</a:t>
            </a:r>
            <a:r>
              <a:rPr lang="en" sz="1000" dirty="0"/>
              <a:t> </a:t>
            </a:r>
            <a:endParaRPr sz="1000" dirty="0"/>
          </a:p>
          <a:p>
            <a:pPr marL="0" lvl="0" indent="0" algn="l" rtl="0">
              <a:lnSpc>
                <a:spcPct val="115000"/>
              </a:lnSpc>
              <a:spcBef>
                <a:spcPts val="1200"/>
              </a:spcBef>
              <a:spcAft>
                <a:spcPts val="0"/>
              </a:spcAft>
              <a:buSzPts val="1100"/>
              <a:buNone/>
            </a:pPr>
            <a:r>
              <a:rPr lang="en" sz="1000" dirty="0"/>
              <a:t>Larsen, P. 2016. A method to estimate the costs and benefits of undergrounding power systems. </a:t>
            </a:r>
            <a:r>
              <a:rPr lang="en" sz="1000" i="1" dirty="0"/>
              <a:t>Energy Economics </a:t>
            </a:r>
            <a:r>
              <a:rPr lang="en" sz="1000" dirty="0"/>
              <a:t>60 (2016):</a:t>
            </a:r>
            <a:r>
              <a:rPr lang="en" sz="1000" i="1" dirty="0"/>
              <a:t> 47-61</a:t>
            </a:r>
            <a:r>
              <a:rPr lang="en" sz="1000" dirty="0"/>
              <a:t>.</a:t>
            </a:r>
            <a:r>
              <a:rPr lang="en" sz="1000" dirty="0">
                <a:solidFill>
                  <a:schemeClr val="hlink"/>
                </a:solidFill>
                <a:uFill>
                  <a:noFill/>
                </a:uFill>
                <a:hlinkClick r:id="rId7"/>
              </a:rPr>
              <a:t> </a:t>
            </a:r>
            <a:r>
              <a:rPr lang="en" sz="1000" u="sng" dirty="0">
                <a:solidFill>
                  <a:schemeClr val="hlink"/>
                </a:solidFill>
                <a:hlinkClick r:id="rId7"/>
              </a:rPr>
              <a:t>Link</a:t>
            </a:r>
            <a:endParaRPr sz="1000" dirty="0"/>
          </a:p>
          <a:p>
            <a:pPr marL="0" lvl="0" indent="0" algn="l" rtl="0">
              <a:lnSpc>
                <a:spcPct val="115000"/>
              </a:lnSpc>
              <a:spcBef>
                <a:spcPts val="1200"/>
              </a:spcBef>
              <a:spcAft>
                <a:spcPts val="0"/>
              </a:spcAft>
              <a:buSzPts val="1100"/>
              <a:buNone/>
            </a:pPr>
            <a:r>
              <a:rPr lang="en" sz="1000" dirty="0"/>
              <a:t>North Carolina Utilities Commission (NCUC). 2018. Direct Testimony of Caroline Golin on Behalf of the North Carolina Sustainable Energy Association, January 23. </a:t>
            </a:r>
            <a:r>
              <a:rPr lang="en" sz="1000" u="sng" dirty="0">
                <a:solidFill>
                  <a:schemeClr val="hlink"/>
                </a:solidFill>
                <a:hlinkClick r:id="rId8"/>
              </a:rPr>
              <a:t>Link</a:t>
            </a:r>
            <a:endParaRPr sz="1000" dirty="0"/>
          </a:p>
          <a:p>
            <a:pPr marL="0" lvl="0" indent="0" algn="l" rtl="0">
              <a:lnSpc>
                <a:spcPct val="115000"/>
              </a:lnSpc>
              <a:spcBef>
                <a:spcPts val="1200"/>
              </a:spcBef>
              <a:spcAft>
                <a:spcPts val="0"/>
              </a:spcAft>
              <a:buClr>
                <a:schemeClr val="dk1"/>
              </a:buClr>
              <a:buSzPts val="1100"/>
              <a:buFont typeface="Arial"/>
              <a:buNone/>
            </a:pPr>
            <a:r>
              <a:rPr lang="en" sz="1000" dirty="0"/>
              <a:t>North Carolina Utilities Commission (NCUC). 2020.  Docket No. E-7, Sub 1213 and Docket No. E-7 Sub 1214 within Application for General Rate Case, February 18.  </a:t>
            </a:r>
            <a:r>
              <a:rPr lang="en" sz="1000" u="sng" dirty="0">
                <a:solidFill>
                  <a:schemeClr val="hlink"/>
                </a:solidFill>
                <a:hlinkClick r:id="rId9"/>
              </a:rPr>
              <a:t>Link</a:t>
            </a:r>
            <a:endParaRPr sz="1000" dirty="0"/>
          </a:p>
          <a:p>
            <a:pPr marL="0" lvl="0" indent="0" algn="l" rtl="0">
              <a:lnSpc>
                <a:spcPct val="115000"/>
              </a:lnSpc>
              <a:spcBef>
                <a:spcPts val="1200"/>
              </a:spcBef>
              <a:spcAft>
                <a:spcPts val="0"/>
              </a:spcAft>
              <a:buClr>
                <a:schemeClr val="dk1"/>
              </a:buClr>
              <a:buSzPts val="1100"/>
              <a:buFont typeface="Arial"/>
              <a:buNone/>
            </a:pPr>
            <a:r>
              <a:rPr lang="en" sz="1000" dirty="0"/>
              <a:t>Office of Regulatory Staff (ORS).  2021. Report on the Resiliency of South Carolina’s Electric and Natural Gas Infrastructure Against Extreme Winter Storm Events.  Prepared by Guidehouse for the South Carolina Office of Regulatory Staff, December.  </a:t>
            </a:r>
            <a:r>
              <a:rPr lang="en" sz="1000" u="sng" dirty="0">
                <a:solidFill>
                  <a:schemeClr val="hlink"/>
                </a:solidFill>
                <a:hlinkClick r:id="rId10"/>
              </a:rPr>
              <a:t>Link</a:t>
            </a:r>
            <a:endParaRPr sz="1000" dirty="0"/>
          </a:p>
          <a:p>
            <a:pPr marL="0" lvl="0" indent="0" algn="l" rtl="0">
              <a:lnSpc>
                <a:spcPct val="90000"/>
              </a:lnSpc>
              <a:spcBef>
                <a:spcPts val="0"/>
              </a:spcBef>
              <a:spcAft>
                <a:spcPts val="0"/>
              </a:spcAft>
              <a:buSzPts val="700"/>
              <a:buNone/>
            </a:pPr>
            <a:endParaRPr sz="1000" dirty="0"/>
          </a:p>
          <a:p>
            <a:pPr marL="0" lvl="0" indent="0" algn="l" rtl="0">
              <a:lnSpc>
                <a:spcPct val="90000"/>
              </a:lnSpc>
              <a:spcBef>
                <a:spcPts val="0"/>
              </a:spcBef>
              <a:spcAft>
                <a:spcPts val="0"/>
              </a:spcAft>
              <a:buClr>
                <a:schemeClr val="dk1"/>
              </a:buClr>
              <a:buSzPts val="700"/>
              <a:buFont typeface="Arial"/>
              <a:buNone/>
            </a:pPr>
            <a:r>
              <a:rPr lang="en" sz="1000" dirty="0"/>
              <a:t>Presidential Policy Directive 21 (PPD-21). 2013.  Critical Infrastructure Security and Resilience, February 12.  </a:t>
            </a:r>
            <a:r>
              <a:rPr lang="en" sz="1000" u="sng" dirty="0">
                <a:solidFill>
                  <a:schemeClr val="hlink"/>
                </a:solidFill>
                <a:hlinkClick r:id="rId11"/>
              </a:rPr>
              <a:t>Link</a:t>
            </a:r>
            <a:endParaRPr sz="1000" dirty="0"/>
          </a:p>
          <a:p>
            <a:pPr marL="0" lvl="0" indent="0" algn="l" rtl="0">
              <a:lnSpc>
                <a:spcPct val="90000"/>
              </a:lnSpc>
              <a:spcBef>
                <a:spcPts val="0"/>
              </a:spcBef>
              <a:spcAft>
                <a:spcPts val="0"/>
              </a:spcAft>
              <a:buSzPts val="700"/>
              <a:buNone/>
            </a:pPr>
            <a:endParaRPr sz="1000" dirty="0"/>
          </a:p>
          <a:p>
            <a:pPr marL="0" lvl="0" indent="0" algn="l" rtl="0">
              <a:lnSpc>
                <a:spcPct val="90000"/>
              </a:lnSpc>
              <a:spcBef>
                <a:spcPts val="0"/>
              </a:spcBef>
              <a:spcAft>
                <a:spcPts val="0"/>
              </a:spcAft>
              <a:buSzPts val="700"/>
              <a:buNone/>
            </a:pPr>
            <a:r>
              <a:rPr lang="en" sz="1000" dirty="0"/>
              <a:t>Rocky Mountain Institute/Regulatory Assistance Project (RMI/RAP). 2020. North Carolina Energy Regulatory Process, December 22.  </a:t>
            </a:r>
            <a:r>
              <a:rPr lang="en" sz="1000" u="sng" dirty="0">
                <a:solidFill>
                  <a:schemeClr val="hlink"/>
                </a:solidFill>
                <a:hlinkClick r:id="rId12"/>
              </a:rPr>
              <a:t>Link</a:t>
            </a:r>
            <a:endParaRPr sz="1000" dirty="0"/>
          </a:p>
          <a:p>
            <a:pPr marL="0" lvl="0" indent="0" algn="l" rtl="0">
              <a:lnSpc>
                <a:spcPct val="90000"/>
              </a:lnSpc>
              <a:spcBef>
                <a:spcPts val="0"/>
              </a:spcBef>
              <a:spcAft>
                <a:spcPts val="0"/>
              </a:spcAft>
              <a:buSzPts val="700"/>
              <a:buNone/>
            </a:pPr>
            <a:endParaRPr sz="1000" dirty="0"/>
          </a:p>
          <a:p>
            <a:pPr marL="0" lvl="0" indent="0" algn="l" rtl="0">
              <a:lnSpc>
                <a:spcPct val="90000"/>
              </a:lnSpc>
              <a:spcBef>
                <a:spcPts val="0"/>
              </a:spcBef>
              <a:spcAft>
                <a:spcPts val="0"/>
              </a:spcAft>
              <a:buSzPts val="700"/>
              <a:buNone/>
            </a:pPr>
            <a:endParaRPr sz="1000" dirty="0"/>
          </a:p>
          <a:p>
            <a:pPr marL="0" lvl="0" indent="0" algn="l" rtl="0">
              <a:lnSpc>
                <a:spcPct val="90000"/>
              </a:lnSpc>
              <a:spcBef>
                <a:spcPts val="0"/>
              </a:spcBef>
              <a:spcAft>
                <a:spcPts val="0"/>
              </a:spcAft>
              <a:buClr>
                <a:schemeClr val="dk1"/>
              </a:buClr>
              <a:buSzPts val="700"/>
              <a:buFont typeface="Arial"/>
              <a:buNone/>
            </a:pPr>
            <a:endParaRPr sz="1000" dirty="0"/>
          </a:p>
          <a:p>
            <a:pPr marL="0" lvl="0" indent="0" algn="l" rtl="0">
              <a:lnSpc>
                <a:spcPct val="90000"/>
              </a:lnSpc>
              <a:spcBef>
                <a:spcPts val="0"/>
              </a:spcBef>
              <a:spcAft>
                <a:spcPts val="0"/>
              </a:spcAft>
              <a:buClr>
                <a:schemeClr val="dk1"/>
              </a:buClr>
              <a:buSzPts val="700"/>
              <a:buFont typeface="Arial"/>
              <a:buNone/>
            </a:pPr>
            <a:endParaRPr sz="1000" dirty="0"/>
          </a:p>
          <a:p>
            <a:pPr marL="190500" lvl="0" indent="-139700" algn="l" rtl="0">
              <a:lnSpc>
                <a:spcPct val="90000"/>
              </a:lnSpc>
              <a:spcBef>
                <a:spcPts val="0"/>
              </a:spcBef>
              <a:spcAft>
                <a:spcPts val="0"/>
              </a:spcAft>
              <a:buSzPts val="700"/>
              <a:buNone/>
            </a:pPr>
            <a:endParaRPr dirty="0">
              <a:highlight>
                <a:srgbClr val="FFFF00"/>
              </a:highlight>
            </a:endParaRPr>
          </a:p>
        </p:txBody>
      </p:sp>
      <p:sp>
        <p:nvSpPr>
          <p:cNvPr id="2" name="Slide Number Placeholder 1">
            <a:extLst>
              <a:ext uri="{FF2B5EF4-FFF2-40B4-BE49-F238E27FC236}">
                <a16:creationId xmlns:a16="http://schemas.microsoft.com/office/drawing/2014/main" id="{521F9ADF-2184-4F03-84EA-44FD34FED3FD}"/>
              </a:ext>
            </a:extLst>
          </p:cNvPr>
          <p:cNvSpPr>
            <a:spLocks noGrp="1"/>
          </p:cNvSpPr>
          <p:nvPr>
            <p:ph type="sldNum" idx="10"/>
          </p:nvPr>
        </p:nvSpPr>
        <p:spPr/>
        <p:txBody>
          <a:bodyPr/>
          <a:lstStyle/>
          <a:p>
            <a:pPr marL="0" lvl="0" indent="0" algn="l" rtl="0">
              <a:spcBef>
                <a:spcPts val="0"/>
              </a:spcBef>
              <a:spcAft>
                <a:spcPts val="0"/>
              </a:spcAft>
              <a:buNone/>
            </a:pPr>
            <a:fld id="{00000000-1234-1234-1234-123412341234}" type="slidenum">
              <a:rPr lang="en" sz="1200" smtClean="0"/>
              <a:t>33</a:t>
            </a:fld>
            <a:endParaRPr lang="en" sz="12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Shape 833"/>
        <p:cNvGrpSpPr/>
        <p:nvPr/>
      </p:nvGrpSpPr>
      <p:grpSpPr>
        <a:xfrm>
          <a:off x="0" y="0"/>
          <a:ext cx="0" cy="0"/>
          <a:chOff x="0" y="0"/>
          <a:chExt cx="0" cy="0"/>
        </a:xfrm>
      </p:grpSpPr>
      <p:sp>
        <p:nvSpPr>
          <p:cNvPr id="835" name="Google Shape;835;p53"/>
          <p:cNvSpPr/>
          <p:nvPr/>
        </p:nvSpPr>
        <p:spPr>
          <a:xfrm>
            <a:off x="0" y="4968586"/>
            <a:ext cx="9153144" cy="175088"/>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836" name="Google Shape;836;p53"/>
          <p:cNvSpPr/>
          <p:nvPr/>
        </p:nvSpPr>
        <p:spPr>
          <a:xfrm>
            <a:off x="346364" y="326208"/>
            <a:ext cx="8394436" cy="438600"/>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837" name="Google Shape;837;p53"/>
          <p:cNvSpPr txBox="1">
            <a:spLocks noGrp="1"/>
          </p:cNvSpPr>
          <p:nvPr>
            <p:ph type="title"/>
          </p:nvPr>
        </p:nvSpPr>
        <p:spPr>
          <a:xfrm>
            <a:off x="346364" y="264108"/>
            <a:ext cx="7887600" cy="562800"/>
          </a:xfrm>
          <a:prstGeom prst="rect">
            <a:avLst/>
          </a:prstGeom>
          <a:noFill/>
          <a:ln>
            <a:noFill/>
          </a:ln>
        </p:spPr>
        <p:txBody>
          <a:bodyPr spcFirstLastPara="1" wrap="square" lIns="60500" tIns="30250" rIns="60500" bIns="30250" anchor="ctr" anchorCtr="0">
            <a:noAutofit/>
          </a:bodyPr>
          <a:lstStyle/>
          <a:p>
            <a:pPr marL="0" lvl="0" indent="0" algn="l" rtl="0">
              <a:lnSpc>
                <a:spcPct val="90000"/>
              </a:lnSpc>
              <a:spcBef>
                <a:spcPts val="0"/>
              </a:spcBef>
              <a:spcAft>
                <a:spcPts val="0"/>
              </a:spcAft>
              <a:buClr>
                <a:srgbClr val="2460AD"/>
              </a:buClr>
              <a:buSzPts val="3600"/>
              <a:buFont typeface="Avenir"/>
              <a:buNone/>
            </a:pPr>
            <a:r>
              <a:rPr lang="en" sz="3200" dirty="0"/>
              <a:t>Useful references (3)</a:t>
            </a:r>
            <a:endParaRPr sz="3200" dirty="0"/>
          </a:p>
        </p:txBody>
      </p:sp>
      <p:sp>
        <p:nvSpPr>
          <p:cNvPr id="838" name="Google Shape;838;p53"/>
          <p:cNvSpPr txBox="1">
            <a:spLocks noGrp="1"/>
          </p:cNvSpPr>
          <p:nvPr>
            <p:ph type="body" idx="2"/>
          </p:nvPr>
        </p:nvSpPr>
        <p:spPr>
          <a:xfrm>
            <a:off x="104025" y="1068575"/>
            <a:ext cx="8945100" cy="3473100"/>
          </a:xfrm>
          <a:prstGeom prst="rect">
            <a:avLst/>
          </a:prstGeom>
          <a:noFill/>
          <a:ln>
            <a:noFill/>
          </a:ln>
        </p:spPr>
        <p:txBody>
          <a:bodyPr spcFirstLastPara="1" wrap="square" lIns="60500" tIns="30250" rIns="60500" bIns="30250" anchor="t" anchorCtr="0">
            <a:noAutofit/>
          </a:bodyPr>
          <a:lstStyle/>
          <a:p>
            <a:pPr marL="0" indent="0">
              <a:buNone/>
            </a:pPr>
            <a:r>
              <a:rPr lang="en-US" sz="1000" dirty="0"/>
              <a:t>U.S. Department of Energy Office of Cybersecurity, Energy Security, and Emergency Response (U.S. DOE-CESER). 2023.  Electric Disturbance Events (DOE 417).  </a:t>
            </a:r>
            <a:r>
              <a:rPr lang="en-US" sz="1000" u="sng" dirty="0">
                <a:solidFill>
                  <a:schemeClr val="hlink"/>
                </a:solidFill>
                <a:hlinkClick r:id="rId3"/>
              </a:rPr>
              <a:t>Link</a:t>
            </a:r>
            <a:endParaRPr lang="en-US" sz="1000" dirty="0"/>
          </a:p>
          <a:p>
            <a:pPr marL="0" lvl="0" indent="0" algn="l" rtl="0">
              <a:lnSpc>
                <a:spcPct val="90000"/>
              </a:lnSpc>
              <a:spcBef>
                <a:spcPts val="0"/>
              </a:spcBef>
              <a:spcAft>
                <a:spcPts val="0"/>
              </a:spcAft>
              <a:buSzPts val="700"/>
              <a:buNone/>
            </a:pPr>
            <a:endParaRPr lang="en" sz="1000" dirty="0"/>
          </a:p>
          <a:p>
            <a:pPr marL="0" lvl="0" indent="0" algn="l" rtl="0">
              <a:lnSpc>
                <a:spcPct val="90000"/>
              </a:lnSpc>
              <a:spcBef>
                <a:spcPts val="0"/>
              </a:spcBef>
              <a:spcAft>
                <a:spcPts val="0"/>
              </a:spcAft>
              <a:buSzPts val="700"/>
              <a:buNone/>
            </a:pPr>
            <a:r>
              <a:rPr lang="en" sz="1000" dirty="0"/>
              <a:t>U.S. Department of Energy Energy Information Administration (U.S. DOE-EIA). 2023.  Annual Electric Power Industry Report (EIA 861).  </a:t>
            </a:r>
            <a:r>
              <a:rPr lang="en" sz="1000" u="sng" dirty="0">
                <a:solidFill>
                  <a:schemeClr val="hlink"/>
                </a:solidFill>
                <a:hlinkClick r:id="rId4"/>
              </a:rPr>
              <a:t>Link</a:t>
            </a:r>
            <a:endParaRPr sz="1000" dirty="0"/>
          </a:p>
          <a:p>
            <a:pPr marL="0" lvl="0" indent="0" algn="l" rtl="0">
              <a:lnSpc>
                <a:spcPct val="90000"/>
              </a:lnSpc>
              <a:spcBef>
                <a:spcPts val="0"/>
              </a:spcBef>
              <a:spcAft>
                <a:spcPts val="0"/>
              </a:spcAft>
              <a:buSzPts val="700"/>
              <a:buNone/>
            </a:pPr>
            <a:endParaRPr sz="1000" dirty="0"/>
          </a:p>
          <a:p>
            <a:pPr marL="0" lvl="0" indent="0" algn="l" rtl="0">
              <a:lnSpc>
                <a:spcPct val="90000"/>
              </a:lnSpc>
              <a:spcBef>
                <a:spcPts val="0"/>
              </a:spcBef>
              <a:spcAft>
                <a:spcPts val="0"/>
              </a:spcAft>
              <a:buSzPts val="700"/>
              <a:buNone/>
            </a:pPr>
            <a:r>
              <a:rPr lang="en" sz="1000" dirty="0"/>
              <a:t>Rocky Mountain Institute/Regulatory Assistance Project (RMI/RAP). 2020. North Carolina Energy Regulatory Process, December 22.  </a:t>
            </a:r>
            <a:r>
              <a:rPr lang="en" sz="1000" u="sng" dirty="0">
                <a:solidFill>
                  <a:schemeClr val="hlink"/>
                </a:solidFill>
                <a:hlinkClick r:id="rId5"/>
              </a:rPr>
              <a:t>Link</a:t>
            </a:r>
            <a:endParaRPr sz="1000" dirty="0"/>
          </a:p>
          <a:p>
            <a:pPr marL="0" lvl="0" indent="0" algn="l" rtl="0">
              <a:lnSpc>
                <a:spcPct val="90000"/>
              </a:lnSpc>
              <a:spcBef>
                <a:spcPts val="0"/>
              </a:spcBef>
              <a:spcAft>
                <a:spcPts val="0"/>
              </a:spcAft>
              <a:buSzPts val="700"/>
              <a:buNone/>
            </a:pPr>
            <a:endParaRPr sz="1000" dirty="0"/>
          </a:p>
          <a:p>
            <a:pPr marL="0" lvl="0" indent="0" algn="l" rtl="0">
              <a:lnSpc>
                <a:spcPct val="90000"/>
              </a:lnSpc>
              <a:spcBef>
                <a:spcPts val="0"/>
              </a:spcBef>
              <a:spcAft>
                <a:spcPts val="0"/>
              </a:spcAft>
              <a:buClr>
                <a:schemeClr val="dk1"/>
              </a:buClr>
              <a:buSzPts val="700"/>
              <a:buFont typeface="Arial"/>
              <a:buNone/>
            </a:pPr>
            <a:r>
              <a:rPr lang="en" sz="1000" dirty="0"/>
              <a:t>U.S. Department of Energy Office of Cybersecurity, Energy Security, and Emergency Response (U.S. DOE-CESER). 2023.  Electric Disturbance Events (DOE 417).  </a:t>
            </a:r>
            <a:r>
              <a:rPr lang="en" sz="1000" u="sng" dirty="0">
                <a:solidFill>
                  <a:schemeClr val="hlink"/>
                </a:solidFill>
                <a:hlinkClick r:id="rId3"/>
              </a:rPr>
              <a:t>Link</a:t>
            </a:r>
            <a:r>
              <a:rPr lang="en" sz="1000" dirty="0"/>
              <a:t>  </a:t>
            </a:r>
            <a:endParaRPr sz="1000" dirty="0"/>
          </a:p>
          <a:p>
            <a:pPr marL="0" lvl="0" indent="0" algn="l" rtl="0">
              <a:lnSpc>
                <a:spcPct val="90000"/>
              </a:lnSpc>
              <a:spcBef>
                <a:spcPts val="0"/>
              </a:spcBef>
              <a:spcAft>
                <a:spcPts val="0"/>
              </a:spcAft>
              <a:buClr>
                <a:schemeClr val="dk1"/>
              </a:buClr>
              <a:buSzPts val="700"/>
              <a:buFont typeface="Arial"/>
              <a:buNone/>
            </a:pPr>
            <a:endParaRPr sz="1000" dirty="0"/>
          </a:p>
          <a:p>
            <a:pPr marL="0" lvl="0" indent="0" algn="l" rtl="0">
              <a:lnSpc>
                <a:spcPct val="90000"/>
              </a:lnSpc>
              <a:spcBef>
                <a:spcPts val="0"/>
              </a:spcBef>
              <a:spcAft>
                <a:spcPts val="0"/>
              </a:spcAft>
              <a:buClr>
                <a:schemeClr val="dk1"/>
              </a:buClr>
              <a:buSzPts val="700"/>
              <a:buFont typeface="Arial"/>
              <a:buNone/>
            </a:pPr>
            <a:r>
              <a:rPr lang="en" sz="1000" dirty="0"/>
              <a:t>U.S. Department of Energy Energy Information Administration (U.S. DOE-EIA). 2023.  Annual Electric Power Industry Report (EIA 861).  </a:t>
            </a:r>
            <a:r>
              <a:rPr lang="en" sz="1000" u="sng" dirty="0">
                <a:solidFill>
                  <a:schemeClr val="hlink"/>
                </a:solidFill>
                <a:hlinkClick r:id="rId4"/>
              </a:rPr>
              <a:t>Link</a:t>
            </a:r>
            <a:endParaRPr lang="en" sz="1000" u="sng" dirty="0">
              <a:solidFill>
                <a:schemeClr val="hlink"/>
              </a:solidFill>
            </a:endParaRPr>
          </a:p>
          <a:p>
            <a:pPr marL="0" lvl="0" indent="0" algn="l" rtl="0">
              <a:lnSpc>
                <a:spcPct val="90000"/>
              </a:lnSpc>
              <a:spcBef>
                <a:spcPts val="0"/>
              </a:spcBef>
              <a:spcAft>
                <a:spcPts val="0"/>
              </a:spcAft>
              <a:buClr>
                <a:schemeClr val="dk1"/>
              </a:buClr>
              <a:buSzPts val="700"/>
              <a:buFont typeface="Arial"/>
              <a:buNone/>
            </a:pPr>
            <a:endParaRPr lang="en" sz="1000" u="sng" dirty="0">
              <a:solidFill>
                <a:schemeClr val="hlink"/>
              </a:solidFill>
            </a:endParaRPr>
          </a:p>
          <a:p>
            <a:pPr marL="0" lvl="0" indent="0" algn="l" rtl="0">
              <a:lnSpc>
                <a:spcPct val="90000"/>
              </a:lnSpc>
              <a:spcBef>
                <a:spcPts val="0"/>
              </a:spcBef>
              <a:spcAft>
                <a:spcPts val="0"/>
              </a:spcAft>
              <a:buClr>
                <a:schemeClr val="dk1"/>
              </a:buClr>
              <a:buSzPts val="700"/>
              <a:buFont typeface="Arial"/>
              <a:buNone/>
            </a:pPr>
            <a:r>
              <a:rPr lang="en" sz="1000" dirty="0"/>
              <a:t>Wo</a:t>
            </a:r>
            <a:r>
              <a:rPr lang="en-US" sz="1000" dirty="0" err="1"/>
              <a:t>olf</a:t>
            </a:r>
            <a:r>
              <a:rPr lang="en-US" sz="1000" dirty="0"/>
              <a:t>, T., B. </a:t>
            </a:r>
            <a:r>
              <a:rPr lang="en-US" sz="1000" dirty="0" err="1"/>
              <a:t>Havumaki</a:t>
            </a:r>
            <a:r>
              <a:rPr lang="en-US" sz="1000" dirty="0"/>
              <a:t>, D. Bhandari, M. Whited, and L. Schwartz. 2021. Benefit-Cost Analysis for Utility Facing Grid Modernization Investments: Trends, Challenges, and Considerations.  </a:t>
            </a:r>
            <a:r>
              <a:rPr lang="en-US" sz="1000" dirty="0">
                <a:hlinkClick r:id="rId6"/>
              </a:rPr>
              <a:t>Link</a:t>
            </a:r>
            <a:endParaRPr sz="1000" dirty="0"/>
          </a:p>
        </p:txBody>
      </p:sp>
      <p:sp>
        <p:nvSpPr>
          <p:cNvPr id="2" name="Slide Number Placeholder 1">
            <a:extLst>
              <a:ext uri="{FF2B5EF4-FFF2-40B4-BE49-F238E27FC236}">
                <a16:creationId xmlns:a16="http://schemas.microsoft.com/office/drawing/2014/main" id="{8024626F-D227-4CC4-B829-C797C3044546}"/>
              </a:ext>
            </a:extLst>
          </p:cNvPr>
          <p:cNvSpPr>
            <a:spLocks noGrp="1"/>
          </p:cNvSpPr>
          <p:nvPr>
            <p:ph type="sldNum" idx="10"/>
          </p:nvPr>
        </p:nvSpPr>
        <p:spPr/>
        <p:txBody>
          <a:bodyPr/>
          <a:lstStyle/>
          <a:p>
            <a:pPr marL="0" lvl="0" indent="0" algn="l" rtl="0">
              <a:spcBef>
                <a:spcPts val="0"/>
              </a:spcBef>
              <a:spcAft>
                <a:spcPts val="0"/>
              </a:spcAft>
              <a:buNone/>
            </a:pPr>
            <a:fld id="{00000000-1234-1234-1234-123412341234}" type="slidenum">
              <a:rPr lang="en" sz="1200" smtClean="0"/>
              <a:t>34</a:t>
            </a:fld>
            <a:endParaRPr lang="en"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pic>
        <p:nvPicPr>
          <p:cNvPr id="591" name="Google Shape;591;p31"/>
          <p:cNvPicPr preferRelativeResize="0"/>
          <p:nvPr/>
        </p:nvPicPr>
        <p:blipFill rotWithShape="1">
          <a:blip r:embed="rId3" cstate="screen">
            <a:alphaModFix amt="56000"/>
            <a:extLst>
              <a:ext uri="{28A0092B-C50C-407E-A947-70E740481C1C}">
                <a14:useLocalDpi xmlns:a14="http://schemas.microsoft.com/office/drawing/2010/main"/>
              </a:ext>
            </a:extLst>
          </a:blip>
          <a:srcRect/>
          <a:stretch/>
        </p:blipFill>
        <p:spPr>
          <a:xfrm>
            <a:off x="2" y="0"/>
            <a:ext cx="9143999" cy="5143501"/>
          </a:xfrm>
          <a:prstGeom prst="rect">
            <a:avLst/>
          </a:prstGeom>
          <a:noFill/>
          <a:ln>
            <a:noFill/>
          </a:ln>
        </p:spPr>
      </p:pic>
      <p:pic>
        <p:nvPicPr>
          <p:cNvPr id="592" name="Google Shape;592;p3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2361" y="252132"/>
            <a:ext cx="1794914" cy="479937"/>
          </a:xfrm>
          <a:prstGeom prst="rect">
            <a:avLst/>
          </a:prstGeom>
          <a:noFill/>
          <a:ln>
            <a:noFill/>
          </a:ln>
        </p:spPr>
      </p:pic>
      <p:sp>
        <p:nvSpPr>
          <p:cNvPr id="593" name="Google Shape;593;p31"/>
          <p:cNvSpPr/>
          <p:nvPr/>
        </p:nvSpPr>
        <p:spPr>
          <a:xfrm>
            <a:off x="0" y="4968586"/>
            <a:ext cx="9153144" cy="175088"/>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594" name="Google Shape;594;p31"/>
          <p:cNvSpPr txBox="1">
            <a:spLocks noGrp="1"/>
          </p:cNvSpPr>
          <p:nvPr>
            <p:ph type="title"/>
          </p:nvPr>
        </p:nvSpPr>
        <p:spPr>
          <a:xfrm>
            <a:off x="611704" y="1956544"/>
            <a:ext cx="7920600" cy="1230433"/>
          </a:xfrm>
          <a:prstGeom prst="rect">
            <a:avLst/>
          </a:prstGeom>
          <a:noFill/>
          <a:ln>
            <a:noFill/>
          </a:ln>
        </p:spPr>
        <p:txBody>
          <a:bodyPr spcFirstLastPara="1" wrap="square" lIns="0" tIns="11525" rIns="0" bIns="0" anchor="ctr" anchorCtr="0">
            <a:spAutoFit/>
          </a:bodyPr>
          <a:lstStyle/>
          <a:p>
            <a:pPr marL="12700" lvl="0" indent="0" algn="ctr" rtl="0">
              <a:lnSpc>
                <a:spcPct val="90000"/>
              </a:lnSpc>
              <a:spcBef>
                <a:spcPts val="0"/>
              </a:spcBef>
              <a:spcAft>
                <a:spcPts val="0"/>
              </a:spcAft>
              <a:buClr>
                <a:srgbClr val="2460AD"/>
              </a:buClr>
              <a:buSzPts val="4300"/>
              <a:buFont typeface="Avenir"/>
              <a:buNone/>
            </a:pPr>
            <a:r>
              <a:rPr lang="en-US" dirty="0">
                <a:latin typeface="Calibri" panose="020F0502020204030204" pitchFamily="34" charset="0"/>
                <a:cs typeface="Calibri" panose="020F0502020204030204" pitchFamily="34" charset="0"/>
              </a:rPr>
              <a:t>Metrics for Valuing Resilience Projects</a:t>
            </a:r>
            <a:endParaRPr dirty="0">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3CD44E11-1772-477E-981A-41BF66BFB2F4}"/>
              </a:ext>
            </a:extLst>
          </p:cNvPr>
          <p:cNvSpPr>
            <a:spLocks noGrp="1"/>
          </p:cNvSpPr>
          <p:nvPr>
            <p:ph type="sldNum" idx="10"/>
          </p:nvPr>
        </p:nvSpPr>
        <p:spPr/>
        <p:txBody>
          <a:bodyPr/>
          <a:lstStyle/>
          <a:p>
            <a:pPr marL="0" lvl="0" indent="0" algn="l" rtl="0">
              <a:spcBef>
                <a:spcPts val="0"/>
              </a:spcBef>
              <a:spcAft>
                <a:spcPts val="0"/>
              </a:spcAft>
              <a:buNone/>
            </a:pPr>
            <a:fld id="{00000000-1234-1234-1234-123412341234}" type="slidenum">
              <a:rPr lang="en" sz="1200" smtClean="0"/>
              <a:t>4</a:t>
            </a:fld>
            <a:endParaRPr lang="en" sz="1200" dirty="0"/>
          </a:p>
        </p:txBody>
      </p:sp>
    </p:spTree>
    <p:extLst>
      <p:ext uri="{BB962C8B-B14F-4D97-AF65-F5344CB8AC3E}">
        <p14:creationId xmlns:p14="http://schemas.microsoft.com/office/powerpoint/2010/main" val="2094222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9" name="Google Shape;549;p27"/>
          <p:cNvSpPr/>
          <p:nvPr/>
        </p:nvSpPr>
        <p:spPr>
          <a:xfrm>
            <a:off x="0" y="4968586"/>
            <a:ext cx="9153144" cy="175088"/>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550" name="Google Shape;550;p27"/>
          <p:cNvSpPr/>
          <p:nvPr/>
        </p:nvSpPr>
        <p:spPr>
          <a:xfrm>
            <a:off x="346364" y="326208"/>
            <a:ext cx="3129300" cy="438600"/>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551" name="Google Shape;551;p27"/>
          <p:cNvSpPr txBox="1">
            <a:spLocks noGrp="1"/>
          </p:cNvSpPr>
          <p:nvPr>
            <p:ph type="title"/>
          </p:nvPr>
        </p:nvSpPr>
        <p:spPr>
          <a:xfrm>
            <a:off x="373178" y="272465"/>
            <a:ext cx="8616075" cy="562800"/>
          </a:xfrm>
          <a:prstGeom prst="rect">
            <a:avLst/>
          </a:prstGeom>
          <a:noFill/>
          <a:ln>
            <a:noFill/>
          </a:ln>
        </p:spPr>
        <p:txBody>
          <a:bodyPr spcFirstLastPara="1" wrap="square" lIns="60500" tIns="30250" rIns="60500" bIns="30250" anchor="ctr" anchorCtr="0">
            <a:noAutofit/>
          </a:bodyPr>
          <a:lstStyle/>
          <a:p>
            <a:pPr marL="0" lvl="0" indent="0" algn="l" rtl="0">
              <a:lnSpc>
                <a:spcPct val="90000"/>
              </a:lnSpc>
              <a:spcBef>
                <a:spcPts val="0"/>
              </a:spcBef>
              <a:spcAft>
                <a:spcPts val="0"/>
              </a:spcAft>
              <a:buClr>
                <a:srgbClr val="2460AD"/>
              </a:buClr>
              <a:buSzPts val="3600"/>
              <a:buFont typeface="Avenir"/>
              <a:buNone/>
            </a:pPr>
            <a:r>
              <a:rPr lang="en-US" sz="3200" dirty="0">
                <a:latin typeface="Calibri" panose="020F0502020204030204" pitchFamily="34" charset="0"/>
                <a:cs typeface="Calibri" panose="020F0502020204030204" pitchFamily="34" charset="0"/>
              </a:rPr>
              <a:t>Metrics within context of project valuation</a:t>
            </a:r>
            <a:endParaRPr sz="3200"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9F099F3A-7D07-4811-860D-D1361B10E6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1319" y="1639754"/>
            <a:ext cx="5857301" cy="2414445"/>
          </a:xfrm>
          <a:prstGeom prst="rect">
            <a:avLst/>
          </a:prstGeom>
        </p:spPr>
      </p:pic>
      <p:sp>
        <p:nvSpPr>
          <p:cNvPr id="31" name="Google Shape;615;p33">
            <a:extLst>
              <a:ext uri="{FF2B5EF4-FFF2-40B4-BE49-F238E27FC236}">
                <a16:creationId xmlns:a16="http://schemas.microsoft.com/office/drawing/2014/main" id="{BA473301-FD40-4ED8-A29A-A2597196F769}"/>
              </a:ext>
            </a:extLst>
          </p:cNvPr>
          <p:cNvSpPr txBox="1"/>
          <p:nvPr/>
        </p:nvSpPr>
        <p:spPr>
          <a:xfrm>
            <a:off x="5952744" y="1215367"/>
            <a:ext cx="3200400" cy="3447067"/>
          </a:xfrm>
          <a:prstGeom prst="rect">
            <a:avLst/>
          </a:prstGeom>
          <a:noFill/>
          <a:ln>
            <a:noFill/>
          </a:ln>
        </p:spPr>
        <p:txBody>
          <a:bodyPr spcFirstLastPara="1" wrap="square" lIns="91425" tIns="91425" rIns="91425" bIns="91425" anchor="t" anchorCtr="0">
            <a:spAutoFit/>
          </a:bodyPr>
          <a:lstStyle/>
          <a:p>
            <a:pPr marL="457200" lvl="0" indent="-273050">
              <a:lnSpc>
                <a:spcPct val="110000"/>
              </a:lnSpc>
              <a:spcAft>
                <a:spcPts val="1200"/>
              </a:spcAft>
              <a:buClr>
                <a:srgbClr val="25A8DC"/>
              </a:buClr>
              <a:buSzPct val="75000"/>
              <a:buFont typeface="Arial"/>
              <a:buChar char="►"/>
            </a:pPr>
            <a:r>
              <a:rPr lang="en-US" sz="1600" b="1" dirty="0">
                <a:solidFill>
                  <a:schemeClr val="dk1"/>
                </a:solidFill>
                <a:sym typeface="Avenir"/>
              </a:rPr>
              <a:t>Metrics are important because they allow key stakeholders to assess the performance of systems before or after an investment</a:t>
            </a:r>
          </a:p>
          <a:p>
            <a:pPr marL="285750" lvl="0" indent="-285750">
              <a:buSzPts val="1600"/>
              <a:buFont typeface="Arial" panose="020B0604020202020204" pitchFamily="34" charset="0"/>
              <a:buChar char="•"/>
            </a:pPr>
            <a:endParaRPr lang="en-US" sz="1600" dirty="0">
              <a:solidFill>
                <a:schemeClr val="dk1"/>
              </a:solidFill>
            </a:endParaRPr>
          </a:p>
          <a:p>
            <a:pPr marL="457200" indent="-273050">
              <a:lnSpc>
                <a:spcPct val="110000"/>
              </a:lnSpc>
              <a:spcAft>
                <a:spcPts val="1200"/>
              </a:spcAft>
              <a:buClr>
                <a:srgbClr val="25A8DC"/>
              </a:buClr>
              <a:buSzPct val="75000"/>
              <a:buFont typeface="Arial"/>
              <a:buChar char="►"/>
            </a:pPr>
            <a:r>
              <a:rPr lang="en-US" sz="1600" dirty="0">
                <a:solidFill>
                  <a:schemeClr val="dk1"/>
                </a:solidFill>
              </a:rPr>
              <a:t>Some metrics (e.g., costs of power interruptions) are critical inputs into the value proposition for new projects</a:t>
            </a:r>
            <a:endParaRPr sz="1600" dirty="0">
              <a:solidFill>
                <a:schemeClr val="dk1"/>
              </a:solidFill>
            </a:endParaRPr>
          </a:p>
        </p:txBody>
      </p:sp>
      <p:sp>
        <p:nvSpPr>
          <p:cNvPr id="32" name="Google Shape;615;p33">
            <a:extLst>
              <a:ext uri="{FF2B5EF4-FFF2-40B4-BE49-F238E27FC236}">
                <a16:creationId xmlns:a16="http://schemas.microsoft.com/office/drawing/2014/main" id="{1D345265-F9DE-49A4-8D12-2C5D45A746A1}"/>
              </a:ext>
            </a:extLst>
          </p:cNvPr>
          <p:cNvSpPr txBox="1"/>
          <p:nvPr/>
        </p:nvSpPr>
        <p:spPr>
          <a:xfrm>
            <a:off x="719486" y="1022081"/>
            <a:ext cx="5016893" cy="430857"/>
          </a:xfrm>
          <a:prstGeom prst="rect">
            <a:avLst/>
          </a:prstGeom>
          <a:noFill/>
          <a:ln>
            <a:noFill/>
          </a:ln>
        </p:spPr>
        <p:txBody>
          <a:bodyPr spcFirstLastPara="1" wrap="square" lIns="91425" tIns="91425" rIns="91425" bIns="91425" anchor="t" anchorCtr="0">
            <a:spAutoFit/>
          </a:bodyPr>
          <a:lstStyle/>
          <a:p>
            <a:pPr lvl="0">
              <a:buSzPts val="1600"/>
            </a:pPr>
            <a:r>
              <a:rPr lang="en-US" sz="1600" b="1" i="1" u="none" strike="noStrike" cap="none" dirty="0">
                <a:solidFill>
                  <a:srgbClr val="000000"/>
                </a:solidFill>
                <a:latin typeface="Arial"/>
                <a:ea typeface="Arial"/>
                <a:cs typeface="Arial"/>
                <a:sym typeface="Arial"/>
              </a:rPr>
              <a:t>Berkeley Lab’s Portfolio of Resilience Activities</a:t>
            </a:r>
            <a:endParaRPr sz="1600" b="1" i="1" u="none" strike="noStrike" cap="none" dirty="0">
              <a:solidFill>
                <a:srgbClr val="000000"/>
              </a:solidFill>
              <a:latin typeface="Arial"/>
              <a:ea typeface="Arial"/>
              <a:cs typeface="Arial"/>
              <a:sym typeface="Arial"/>
            </a:endParaRPr>
          </a:p>
        </p:txBody>
      </p:sp>
      <p:sp>
        <p:nvSpPr>
          <p:cNvPr id="3" name="Slide Number Placeholder 2">
            <a:extLst>
              <a:ext uri="{FF2B5EF4-FFF2-40B4-BE49-F238E27FC236}">
                <a16:creationId xmlns:a16="http://schemas.microsoft.com/office/drawing/2014/main" id="{FA58DFF2-526A-4EDD-9FB8-018D03031A71}"/>
              </a:ext>
            </a:extLst>
          </p:cNvPr>
          <p:cNvSpPr>
            <a:spLocks noGrp="1"/>
          </p:cNvSpPr>
          <p:nvPr>
            <p:ph type="sldNum" idx="10"/>
          </p:nvPr>
        </p:nvSpPr>
        <p:spPr/>
        <p:txBody>
          <a:bodyPr/>
          <a:lstStyle/>
          <a:p>
            <a:pPr marL="0" lvl="0" indent="0" algn="l" rtl="0">
              <a:spcBef>
                <a:spcPts val="0"/>
              </a:spcBef>
              <a:spcAft>
                <a:spcPts val="0"/>
              </a:spcAft>
              <a:buNone/>
            </a:pPr>
            <a:fld id="{00000000-1234-1234-1234-123412341234}" type="slidenum">
              <a:rPr lang="en" sz="1200" smtClean="0"/>
              <a:t>5</a:t>
            </a:fld>
            <a:endParaRPr lang="en" sz="1200" dirty="0"/>
          </a:p>
        </p:txBody>
      </p:sp>
    </p:spTree>
    <p:extLst>
      <p:ext uri="{BB962C8B-B14F-4D97-AF65-F5344CB8AC3E}">
        <p14:creationId xmlns:p14="http://schemas.microsoft.com/office/powerpoint/2010/main" val="993875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D6F877-7B8B-442C-80A9-C40832765D37}"/>
              </a:ext>
            </a:extLst>
          </p:cNvPr>
          <p:cNvSpPr>
            <a:spLocks noGrp="1"/>
          </p:cNvSpPr>
          <p:nvPr>
            <p:ph type="body" idx="1"/>
          </p:nvPr>
        </p:nvSpPr>
        <p:spPr>
          <a:xfrm>
            <a:off x="354104" y="1330886"/>
            <a:ext cx="4149756" cy="1981518"/>
          </a:xfrm>
        </p:spPr>
        <p:txBody>
          <a:bodyPr>
            <a:noAutofit/>
          </a:bodyPr>
          <a:lstStyle/>
          <a:p>
            <a:pPr>
              <a:lnSpc>
                <a:spcPct val="110000"/>
              </a:lnSpc>
              <a:spcAft>
                <a:spcPts val="600"/>
              </a:spcAft>
              <a:buSzPct val="75000"/>
            </a:pPr>
            <a:r>
              <a:rPr lang="en-US" sz="1600" dirty="0"/>
              <a:t>System characteristics that contribute to or describe aspects of the resilience of a system or community</a:t>
            </a:r>
          </a:p>
          <a:p>
            <a:pPr>
              <a:lnSpc>
                <a:spcPct val="110000"/>
              </a:lnSpc>
              <a:spcAft>
                <a:spcPts val="600"/>
              </a:spcAft>
              <a:buSzPct val="75000"/>
            </a:pPr>
            <a:r>
              <a:rPr lang="en-US" sz="1600" dirty="0"/>
              <a:t>Examples include: </a:t>
            </a:r>
          </a:p>
          <a:p>
            <a:pPr lvl="1">
              <a:lnSpc>
                <a:spcPct val="110000"/>
              </a:lnSpc>
              <a:spcAft>
                <a:spcPts val="600"/>
              </a:spcAft>
            </a:pPr>
            <a:r>
              <a:rPr lang="en-US" sz="1600" dirty="0"/>
              <a:t>Presence of environmental monitoring systems</a:t>
            </a:r>
          </a:p>
          <a:p>
            <a:pPr lvl="1">
              <a:lnSpc>
                <a:spcPct val="110000"/>
              </a:lnSpc>
              <a:spcAft>
                <a:spcPts val="600"/>
              </a:spcAft>
            </a:pPr>
            <a:r>
              <a:rPr lang="en-US" sz="1600" dirty="0"/>
              <a:t>Line miles undergrounded</a:t>
            </a:r>
          </a:p>
          <a:p>
            <a:pPr lvl="1">
              <a:lnSpc>
                <a:spcPct val="110000"/>
              </a:lnSpc>
              <a:spcAft>
                <a:spcPts val="600"/>
              </a:spcAft>
            </a:pPr>
            <a:r>
              <a:rPr lang="en-US" sz="1600" dirty="0"/>
              <a:t>Reclosers automated or remotely controlled</a:t>
            </a:r>
          </a:p>
        </p:txBody>
      </p:sp>
      <p:sp>
        <p:nvSpPr>
          <p:cNvPr id="3" name="Text Placeholder 2">
            <a:extLst>
              <a:ext uri="{FF2B5EF4-FFF2-40B4-BE49-F238E27FC236}">
                <a16:creationId xmlns:a16="http://schemas.microsoft.com/office/drawing/2014/main" id="{9C2CA77D-8A86-4F40-90CF-B7F123F07A04}"/>
              </a:ext>
            </a:extLst>
          </p:cNvPr>
          <p:cNvSpPr>
            <a:spLocks noGrp="1"/>
          </p:cNvSpPr>
          <p:nvPr>
            <p:ph type="body" idx="2"/>
          </p:nvPr>
        </p:nvSpPr>
        <p:spPr>
          <a:xfrm>
            <a:off x="4640141" y="1330886"/>
            <a:ext cx="4236230" cy="2192800"/>
          </a:xfrm>
          <a:noFill/>
          <a:ln>
            <a:noFill/>
          </a:ln>
        </p:spPr>
        <p:txBody>
          <a:bodyPr spcFirstLastPara="1" wrap="square" lIns="60500" tIns="30250" rIns="60500" bIns="30250" anchor="t" anchorCtr="0">
            <a:noAutofit/>
          </a:bodyPr>
          <a:lstStyle/>
          <a:p>
            <a:pPr>
              <a:lnSpc>
                <a:spcPct val="110000"/>
              </a:lnSpc>
              <a:spcAft>
                <a:spcPts val="600"/>
              </a:spcAft>
              <a:buSzPct val="75000"/>
            </a:pPr>
            <a:r>
              <a:rPr lang="en-US" sz="1600" dirty="0"/>
              <a:t>Describe effectiveness of resilience investments by quantifying extent to which they have (or have not) reduced the negative impacts of hazard events</a:t>
            </a:r>
          </a:p>
          <a:p>
            <a:pPr>
              <a:lnSpc>
                <a:spcPct val="110000"/>
              </a:lnSpc>
              <a:spcAft>
                <a:spcPts val="600"/>
              </a:spcAft>
              <a:buSzPct val="75000"/>
            </a:pPr>
            <a:r>
              <a:rPr lang="en-US" sz="1600" dirty="0"/>
              <a:t>Measure progress toward achieving resilience objectives</a:t>
            </a:r>
          </a:p>
          <a:p>
            <a:pPr>
              <a:lnSpc>
                <a:spcPct val="110000"/>
              </a:lnSpc>
              <a:spcAft>
                <a:spcPts val="600"/>
              </a:spcAft>
              <a:buSzPct val="75000"/>
            </a:pPr>
            <a:r>
              <a:rPr lang="en-US" sz="1600" dirty="0"/>
              <a:t>Examples include </a:t>
            </a:r>
            <a:r>
              <a:rPr lang="en-US" sz="1600" i="1" dirty="0"/>
              <a:t>reductions</a:t>
            </a:r>
            <a:r>
              <a:rPr lang="en-US" sz="1600" dirty="0"/>
              <a:t> in:</a:t>
            </a:r>
          </a:p>
          <a:p>
            <a:pPr lvl="1">
              <a:lnSpc>
                <a:spcPct val="110000"/>
              </a:lnSpc>
              <a:spcAft>
                <a:spcPts val="600"/>
              </a:spcAft>
            </a:pPr>
            <a:r>
              <a:rPr lang="en-US" sz="1600" dirty="0"/>
              <a:t>Customer interruptions</a:t>
            </a:r>
          </a:p>
          <a:p>
            <a:pPr lvl="1">
              <a:lnSpc>
                <a:spcPct val="110000"/>
              </a:lnSpc>
              <a:spcAft>
                <a:spcPts val="600"/>
              </a:spcAft>
            </a:pPr>
            <a:r>
              <a:rPr lang="en-US" sz="1600" dirty="0"/>
              <a:t>Restoration costs</a:t>
            </a:r>
          </a:p>
        </p:txBody>
      </p:sp>
      <p:sp>
        <p:nvSpPr>
          <p:cNvPr id="4" name="Title 3">
            <a:extLst>
              <a:ext uri="{FF2B5EF4-FFF2-40B4-BE49-F238E27FC236}">
                <a16:creationId xmlns:a16="http://schemas.microsoft.com/office/drawing/2014/main" id="{5A08B81A-FCAD-44F9-8FBB-B2628FC9D373}"/>
              </a:ext>
            </a:extLst>
          </p:cNvPr>
          <p:cNvSpPr>
            <a:spLocks noGrp="1"/>
          </p:cNvSpPr>
          <p:nvPr>
            <p:ph type="title"/>
          </p:nvPr>
        </p:nvSpPr>
        <p:spPr>
          <a:xfrm>
            <a:off x="363163" y="262035"/>
            <a:ext cx="8750104" cy="562759"/>
          </a:xfrm>
        </p:spPr>
        <p:txBody>
          <a:bodyPr/>
          <a:lstStyle/>
          <a:p>
            <a:r>
              <a:rPr lang="en-US" sz="3200" dirty="0"/>
              <a:t>Resilience planning utilizes two types of metrics</a:t>
            </a:r>
          </a:p>
        </p:txBody>
      </p:sp>
      <p:sp>
        <p:nvSpPr>
          <p:cNvPr id="5" name="Text Placeholder 4">
            <a:extLst>
              <a:ext uri="{FF2B5EF4-FFF2-40B4-BE49-F238E27FC236}">
                <a16:creationId xmlns:a16="http://schemas.microsoft.com/office/drawing/2014/main" id="{B7502BC4-7B6B-480C-B901-EC45F620D3A6}"/>
              </a:ext>
            </a:extLst>
          </p:cNvPr>
          <p:cNvSpPr>
            <a:spLocks noGrp="1"/>
          </p:cNvSpPr>
          <p:nvPr>
            <p:ph type="body" idx="3"/>
          </p:nvPr>
        </p:nvSpPr>
        <p:spPr>
          <a:xfrm>
            <a:off x="354104" y="1003024"/>
            <a:ext cx="3753967" cy="282621"/>
          </a:xfrm>
        </p:spPr>
        <p:txBody>
          <a:bodyPr>
            <a:normAutofit/>
          </a:bodyPr>
          <a:lstStyle/>
          <a:p>
            <a:pPr algn="ctr"/>
            <a:r>
              <a:rPr lang="en-US" sz="1600" b="1" dirty="0"/>
              <a:t>Attribute Metrics</a:t>
            </a:r>
          </a:p>
        </p:txBody>
      </p:sp>
      <p:sp>
        <p:nvSpPr>
          <p:cNvPr id="6" name="Text Placeholder 5">
            <a:extLst>
              <a:ext uri="{FF2B5EF4-FFF2-40B4-BE49-F238E27FC236}">
                <a16:creationId xmlns:a16="http://schemas.microsoft.com/office/drawing/2014/main" id="{4665B705-1329-4C00-9F8E-35C156552096}"/>
              </a:ext>
            </a:extLst>
          </p:cNvPr>
          <p:cNvSpPr>
            <a:spLocks noGrp="1"/>
          </p:cNvSpPr>
          <p:nvPr>
            <p:ph type="body" idx="4"/>
          </p:nvPr>
        </p:nvSpPr>
        <p:spPr>
          <a:xfrm>
            <a:off x="4640141" y="1003024"/>
            <a:ext cx="3753967" cy="282621"/>
          </a:xfrm>
        </p:spPr>
        <p:txBody>
          <a:bodyPr>
            <a:normAutofit/>
          </a:bodyPr>
          <a:lstStyle/>
          <a:p>
            <a:pPr algn="ctr"/>
            <a:r>
              <a:rPr lang="en-US" sz="1600" b="1" dirty="0"/>
              <a:t>Performance Metrics</a:t>
            </a:r>
          </a:p>
        </p:txBody>
      </p:sp>
      <p:sp>
        <p:nvSpPr>
          <p:cNvPr id="7" name="Slide Number Placeholder 6">
            <a:extLst>
              <a:ext uri="{FF2B5EF4-FFF2-40B4-BE49-F238E27FC236}">
                <a16:creationId xmlns:a16="http://schemas.microsoft.com/office/drawing/2014/main" id="{31467D4C-F935-471B-96AA-5289869F4F62}"/>
              </a:ext>
            </a:extLst>
          </p:cNvPr>
          <p:cNvSpPr>
            <a:spLocks noGrp="1"/>
          </p:cNvSpPr>
          <p:nvPr>
            <p:ph type="sldNum" idx="10"/>
          </p:nvPr>
        </p:nvSpPr>
        <p:spPr/>
        <p:txBody>
          <a:bodyPr/>
          <a:lstStyle/>
          <a:p>
            <a:fld id="{00000000-1234-1234-1234-123412341234}" type="slidenum">
              <a:rPr lang="en" sz="1200" smtClean="0"/>
              <a:pPr/>
              <a:t>6</a:t>
            </a:fld>
            <a:endParaRPr lang="en" sz="1200" dirty="0"/>
          </a:p>
        </p:txBody>
      </p:sp>
      <p:sp>
        <p:nvSpPr>
          <p:cNvPr id="9" name="Text Placeholder 1">
            <a:extLst>
              <a:ext uri="{FF2B5EF4-FFF2-40B4-BE49-F238E27FC236}">
                <a16:creationId xmlns:a16="http://schemas.microsoft.com/office/drawing/2014/main" id="{4F306B4E-2489-49D5-B07B-1C52ED63C3C1}"/>
              </a:ext>
            </a:extLst>
          </p:cNvPr>
          <p:cNvSpPr txBox="1">
            <a:spLocks/>
          </p:cNvSpPr>
          <p:nvPr/>
        </p:nvSpPr>
        <p:spPr>
          <a:xfrm>
            <a:off x="1726919" y="4268730"/>
            <a:ext cx="5444836" cy="562759"/>
          </a:xfrm>
          <a:prstGeom prst="rect">
            <a:avLst/>
          </a:prstGeom>
          <a:solidFill>
            <a:schemeClr val="accent1">
              <a:lumMod val="20000"/>
              <a:lumOff val="80000"/>
            </a:schemeClr>
          </a:solidFill>
          <a:ln>
            <a:solidFill>
              <a:schemeClr val="tx1"/>
            </a:solidFill>
          </a:ln>
        </p:spPr>
        <p:txBody>
          <a:bodyPr spcFirstLastPara="1" wrap="square" lIns="60500" tIns="30250" rIns="60500" bIns="30250" anchor="ctr" anchorCtr="0">
            <a:normAutofit/>
          </a:bodyPr>
          <a:lstStyle>
            <a:defPPr marR="0" lvl="0" algn="l" rtl="0">
              <a:lnSpc>
                <a:spcPct val="100000"/>
              </a:lnSpc>
              <a:spcBef>
                <a:spcPts val="0"/>
              </a:spcBef>
              <a:spcAft>
                <a:spcPts val="0"/>
              </a:spcAft>
            </a:defPPr>
            <a:lvl1pPr marL="457200" marR="0" lvl="0" indent="-273050" algn="l" rtl="0">
              <a:lnSpc>
                <a:spcPct val="90000"/>
              </a:lnSpc>
              <a:spcBef>
                <a:spcPts val="0"/>
              </a:spcBef>
              <a:spcAft>
                <a:spcPts val="0"/>
              </a:spcAft>
              <a:buClr>
                <a:srgbClr val="25A8DC"/>
              </a:buClr>
              <a:buSzPts val="7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0"/>
              </a:spcBef>
              <a:spcAft>
                <a:spcPts val="0"/>
              </a:spcAft>
              <a:buClr>
                <a:srgbClr val="25A8DC"/>
              </a:buClr>
              <a:buSzPts val="1200"/>
              <a:buFont typeface="Noto Sans Symbols"/>
              <a:buChar char="▪"/>
              <a:defRPr sz="1200" b="0" i="0" u="none" strike="noStrike" cap="none">
                <a:solidFill>
                  <a:schemeClr val="dk1"/>
                </a:solidFill>
                <a:latin typeface="Arial"/>
                <a:ea typeface="Arial"/>
                <a:cs typeface="Arial"/>
                <a:sym typeface="Arial"/>
              </a:defRPr>
            </a:lvl2pPr>
            <a:lvl3pPr marL="1371600" marR="0" lvl="2" indent="-298450" algn="l" rtl="0">
              <a:lnSpc>
                <a:spcPct val="100000"/>
              </a:lnSpc>
              <a:spcBef>
                <a:spcPts val="0"/>
              </a:spcBef>
              <a:spcAft>
                <a:spcPts val="0"/>
              </a:spcAft>
              <a:buClr>
                <a:srgbClr val="25A8DC"/>
              </a:buClr>
              <a:buSzPts val="1100"/>
              <a:buFont typeface="Courier New"/>
              <a:buChar char="o"/>
              <a:defRPr sz="1200" b="0" i="0" u="none" strike="noStrike" cap="none">
                <a:solidFill>
                  <a:schemeClr val="dk1"/>
                </a:solidFill>
                <a:latin typeface="Arial"/>
                <a:ea typeface="Arial"/>
                <a:cs typeface="Arial"/>
                <a:sym typeface="Arial"/>
              </a:defRPr>
            </a:lvl3pPr>
            <a:lvl4pPr marL="1828800" marR="0" lvl="3" indent="-304800" algn="l" rtl="0">
              <a:lnSpc>
                <a:spcPct val="90000"/>
              </a:lnSpc>
              <a:spcBef>
                <a:spcPts val="0"/>
              </a:spcBef>
              <a:spcAft>
                <a:spcPts val="0"/>
              </a:spcAft>
              <a:buClr>
                <a:srgbClr val="25A8DC"/>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pPr marL="184150" indent="0" algn="ctr">
              <a:lnSpc>
                <a:spcPct val="110000"/>
              </a:lnSpc>
              <a:spcAft>
                <a:spcPts val="600"/>
              </a:spcAft>
              <a:buNone/>
            </a:pPr>
            <a:r>
              <a:rPr lang="en-US" dirty="0"/>
              <a:t>By tracking both types of metrics, utilities can connect infrastructure performance to tangible asset characteristics.</a:t>
            </a:r>
          </a:p>
        </p:txBody>
      </p:sp>
    </p:spTree>
    <p:extLst>
      <p:ext uri="{BB962C8B-B14F-4D97-AF65-F5344CB8AC3E}">
        <p14:creationId xmlns:p14="http://schemas.microsoft.com/office/powerpoint/2010/main" val="904328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38764-F0A2-4516-87A2-8489F08760B7}"/>
              </a:ext>
            </a:extLst>
          </p:cNvPr>
          <p:cNvSpPr>
            <a:spLocks noGrp="1"/>
          </p:cNvSpPr>
          <p:nvPr>
            <p:ph type="title"/>
          </p:nvPr>
        </p:nvSpPr>
        <p:spPr>
          <a:xfrm>
            <a:off x="387385" y="366603"/>
            <a:ext cx="8229600" cy="346249"/>
          </a:xfrm>
          <a:noFill/>
          <a:ln>
            <a:noFill/>
          </a:ln>
        </p:spPr>
        <p:txBody>
          <a:bodyPr spcFirstLastPara="1" wrap="square" lIns="60500" tIns="30250" rIns="60500" bIns="30250" anchor="ctr" anchorCtr="0">
            <a:noAutofit/>
          </a:bodyPr>
          <a:lstStyle/>
          <a:p>
            <a:r>
              <a:rPr lang="en-US" sz="3200" dirty="0">
                <a:solidFill>
                  <a:srgbClr val="2460AD"/>
                </a:solidFill>
                <a:latin typeface="Calibri" panose="020F0502020204030204" pitchFamily="34" charset="0"/>
                <a:cs typeface="Calibri" panose="020F0502020204030204" pitchFamily="34" charset="0"/>
              </a:rPr>
              <a:t>Widely-used reliability indices</a:t>
            </a:r>
          </a:p>
        </p:txBody>
      </p:sp>
      <p:sp>
        <p:nvSpPr>
          <p:cNvPr id="3" name="Content Placeholder 2">
            <a:extLst>
              <a:ext uri="{FF2B5EF4-FFF2-40B4-BE49-F238E27FC236}">
                <a16:creationId xmlns:a16="http://schemas.microsoft.com/office/drawing/2014/main" id="{10A6B7F8-53B2-4F6F-8202-DD0BE1EF5C71}"/>
              </a:ext>
            </a:extLst>
          </p:cNvPr>
          <p:cNvSpPr>
            <a:spLocks noGrp="1"/>
          </p:cNvSpPr>
          <p:nvPr>
            <p:ph sz="quarter" idx="10"/>
          </p:nvPr>
        </p:nvSpPr>
        <p:spPr>
          <a:xfrm>
            <a:off x="457200" y="832625"/>
            <a:ext cx="8229600" cy="1258376"/>
          </a:xfrm>
          <a:noFill/>
          <a:ln>
            <a:noFill/>
          </a:ln>
        </p:spPr>
        <p:txBody>
          <a:bodyPr spcFirstLastPara="1" wrap="square" lIns="60500" tIns="30250" rIns="60500" bIns="30250" anchor="t" anchorCtr="0">
            <a:normAutofit fontScale="92500" lnSpcReduction="20000"/>
          </a:bodyPr>
          <a:lstStyle/>
          <a:p>
            <a:pPr>
              <a:spcAft>
                <a:spcPts val="600"/>
              </a:spcAft>
              <a:buSzPct val="75000"/>
            </a:pPr>
            <a:r>
              <a:rPr lang="en-US" sz="1600" dirty="0">
                <a:latin typeface="Arial"/>
                <a:cs typeface="Arial"/>
              </a:rPr>
              <a:t>Defined by IEEE 1366-2022</a:t>
            </a:r>
          </a:p>
          <a:p>
            <a:pPr>
              <a:spcAft>
                <a:spcPts val="600"/>
              </a:spcAft>
              <a:buSzPct val="75000"/>
            </a:pPr>
            <a:r>
              <a:rPr lang="en-US" sz="1600" dirty="0">
                <a:latin typeface="Arial"/>
                <a:cs typeface="Arial"/>
              </a:rPr>
              <a:t>Typically calculated and reported on an annual basis, aggregating performance over an entire year</a:t>
            </a:r>
          </a:p>
          <a:p>
            <a:pPr>
              <a:spcAft>
                <a:spcPts val="600"/>
              </a:spcAft>
              <a:buSzPct val="75000"/>
            </a:pPr>
            <a:r>
              <a:rPr lang="en-US" sz="1600" dirty="0">
                <a:latin typeface="Arial"/>
                <a:cs typeface="Arial"/>
              </a:rPr>
              <a:t>Exclude Major Event Days (MEDs), which are statistically-determined days when utility system performance is significantly impacted by events outside of normal operating conditions</a:t>
            </a:r>
          </a:p>
        </p:txBody>
      </p:sp>
      <p:sp>
        <p:nvSpPr>
          <p:cNvPr id="4" name="Slide Number Placeholder 3">
            <a:extLst>
              <a:ext uri="{FF2B5EF4-FFF2-40B4-BE49-F238E27FC236}">
                <a16:creationId xmlns:a16="http://schemas.microsoft.com/office/drawing/2014/main" id="{D78817D3-A5E6-4946-B8A0-E5D8654566B5}"/>
              </a:ext>
            </a:extLst>
          </p:cNvPr>
          <p:cNvSpPr>
            <a:spLocks noGrp="1"/>
          </p:cNvSpPr>
          <p:nvPr>
            <p:ph type="sldNum" sz="quarter" idx="11"/>
          </p:nvPr>
        </p:nvSpPr>
        <p:spPr>
          <a:xfrm>
            <a:off x="0" y="4835052"/>
            <a:ext cx="2058030" cy="274194"/>
          </a:xfrm>
        </p:spPr>
        <p:txBody>
          <a:bodyPr/>
          <a:lstStyle/>
          <a:p>
            <a:fld id="{A2C27F82-79FD-B244-BCFD-9B1449B95085}" type="slidenum">
              <a:rPr lang="en-US" sz="1200" smtClean="0">
                <a:latin typeface="+mn-lt"/>
              </a:rPr>
              <a:pPr/>
              <a:t>7</a:t>
            </a:fld>
            <a:endParaRPr lang="en-US" sz="1200" dirty="0">
              <a:latin typeface="+mn-lt"/>
            </a:endParaRPr>
          </a:p>
        </p:txBody>
      </p:sp>
      <p:graphicFrame>
        <p:nvGraphicFramePr>
          <p:cNvPr id="5" name="Google Shape;807;p50">
            <a:extLst>
              <a:ext uri="{FF2B5EF4-FFF2-40B4-BE49-F238E27FC236}">
                <a16:creationId xmlns:a16="http://schemas.microsoft.com/office/drawing/2014/main" id="{A2B50104-6336-4D40-93E3-9377FDFC97F0}"/>
              </a:ext>
            </a:extLst>
          </p:cNvPr>
          <p:cNvGraphicFramePr/>
          <p:nvPr>
            <p:extLst>
              <p:ext uri="{D42A27DB-BD31-4B8C-83A1-F6EECF244321}">
                <p14:modId xmlns:p14="http://schemas.microsoft.com/office/powerpoint/2010/main" val="1498931057"/>
              </p:ext>
            </p:extLst>
          </p:nvPr>
        </p:nvGraphicFramePr>
        <p:xfrm>
          <a:off x="401453" y="2245965"/>
          <a:ext cx="8341093" cy="2064910"/>
        </p:xfrm>
        <a:graphic>
          <a:graphicData uri="http://schemas.openxmlformats.org/drawingml/2006/table">
            <a:tbl>
              <a:tblPr>
                <a:noFill/>
              </a:tblPr>
              <a:tblGrid>
                <a:gridCol w="670857">
                  <a:extLst>
                    <a:ext uri="{9D8B030D-6E8A-4147-A177-3AD203B41FA5}">
                      <a16:colId xmlns:a16="http://schemas.microsoft.com/office/drawing/2014/main" val="20000"/>
                    </a:ext>
                  </a:extLst>
                </a:gridCol>
                <a:gridCol w="2422061">
                  <a:extLst>
                    <a:ext uri="{9D8B030D-6E8A-4147-A177-3AD203B41FA5}">
                      <a16:colId xmlns:a16="http://schemas.microsoft.com/office/drawing/2014/main" val="2334154810"/>
                    </a:ext>
                  </a:extLst>
                </a:gridCol>
                <a:gridCol w="5248175">
                  <a:extLst>
                    <a:ext uri="{9D8B030D-6E8A-4147-A177-3AD203B41FA5}">
                      <a16:colId xmlns:a16="http://schemas.microsoft.com/office/drawing/2014/main" val="20002"/>
                    </a:ext>
                  </a:extLst>
                </a:gridCol>
              </a:tblGrid>
              <a:tr h="274298">
                <a:tc>
                  <a:txBody>
                    <a:bodyPr/>
                    <a:lstStyle/>
                    <a:p>
                      <a:pPr marL="0" marR="0" lvl="0" indent="0" algn="l" rtl="0">
                        <a:lnSpc>
                          <a:spcPct val="100000"/>
                        </a:lnSpc>
                        <a:spcBef>
                          <a:spcPts val="0"/>
                        </a:spcBef>
                        <a:spcAft>
                          <a:spcPts val="0"/>
                        </a:spcAft>
                        <a:buClr>
                          <a:srgbClr val="000000"/>
                        </a:buClr>
                        <a:buSzPts val="1100"/>
                        <a:buFont typeface="Arial"/>
                        <a:buNone/>
                      </a:pPr>
                      <a:r>
                        <a:rPr lang="en" sz="1050" b="1" u="none" strike="noStrike" cap="none"/>
                        <a:t>Metric</a:t>
                      </a:r>
                      <a:endParaRPr sz="1050" b="1" u="none" strike="noStrike" cap="none"/>
                    </a:p>
                  </a:txBody>
                  <a:tcPr marL="68569" marR="68569" marT="68569" marB="68569">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CCCCCC"/>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050" b="1" u="none" strike="noStrike" cap="none" dirty="0"/>
                        <a:t>Definition</a:t>
                      </a:r>
                      <a:endParaRPr sz="1050" b="1" u="none" strike="noStrike" cap="none" dirty="0"/>
                    </a:p>
                  </a:txBody>
                  <a:tcPr marL="68569" marR="68569" marT="68569" marB="68569">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CCCCCC"/>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050" b="1" u="none" strike="noStrike" cap="none" dirty="0"/>
                        <a:t>Interpretation</a:t>
                      </a:r>
                      <a:endParaRPr sz="1050" b="1" u="none" strike="noStrike" cap="none" dirty="0"/>
                    </a:p>
                  </a:txBody>
                  <a:tcPr marL="68569" marR="68569" marT="68569" marB="68569">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CCCCCC"/>
                    </a:solidFill>
                  </a:tcPr>
                </a:tc>
                <a:extLst>
                  <a:ext uri="{0D108BD9-81ED-4DB2-BD59-A6C34878D82A}">
                    <a16:rowId xmlns:a16="http://schemas.microsoft.com/office/drawing/2014/main" val="10000"/>
                  </a:ext>
                </a:extLst>
              </a:tr>
              <a:tr h="273344">
                <a:tc>
                  <a:txBody>
                    <a:bodyPr/>
                    <a:lstStyle/>
                    <a:p>
                      <a:pPr marL="0" marR="0" lvl="0" indent="0" algn="l" rtl="0">
                        <a:lnSpc>
                          <a:spcPct val="100000"/>
                        </a:lnSpc>
                        <a:spcBef>
                          <a:spcPts val="0"/>
                        </a:spcBef>
                        <a:spcAft>
                          <a:spcPts val="0"/>
                        </a:spcAft>
                        <a:buClr>
                          <a:srgbClr val="000000"/>
                        </a:buClr>
                        <a:buSzPts val="1100"/>
                        <a:buFont typeface="Arial"/>
                        <a:buNone/>
                      </a:pPr>
                      <a:r>
                        <a:rPr lang="en" sz="1000" u="none" strike="noStrike" cap="none" dirty="0"/>
                        <a:t>SAIFI</a:t>
                      </a:r>
                      <a:endParaRPr sz="1000" u="none" strike="noStrike" cap="none" dirty="0"/>
                    </a:p>
                  </a:txBody>
                  <a:tcPr marL="68569" marR="68569" marT="68569" marB="68569">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000" u="none" strike="noStrike" cap="none" dirty="0"/>
                        <a:t>System Average Interruption Frequency Index</a:t>
                      </a:r>
                      <a:endParaRPr sz="1000" u="none" strike="noStrike" cap="none" dirty="0"/>
                    </a:p>
                  </a:txBody>
                  <a:tcPr marL="68569" marR="68569" marT="68569" marB="68569">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000" u="none" strike="noStrike" cap="none"/>
                        <a:t>Total number of interruptions that an average customer experiences over some time period</a:t>
                      </a:r>
                      <a:endParaRPr sz="1000" u="none" strike="noStrike" cap="none"/>
                    </a:p>
                  </a:txBody>
                  <a:tcPr marL="68569" marR="68569" marT="68569" marB="68569">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363375429"/>
                  </a:ext>
                </a:extLst>
              </a:tr>
              <a:tr h="262868">
                <a:tc>
                  <a:txBody>
                    <a:bodyPr/>
                    <a:lstStyle/>
                    <a:p>
                      <a:pPr marL="0" marR="0" lvl="0" indent="0" algn="l" rtl="0">
                        <a:lnSpc>
                          <a:spcPct val="100000"/>
                        </a:lnSpc>
                        <a:spcBef>
                          <a:spcPts val="0"/>
                        </a:spcBef>
                        <a:spcAft>
                          <a:spcPts val="0"/>
                        </a:spcAft>
                        <a:buClr>
                          <a:schemeClr val="dk1"/>
                        </a:buClr>
                        <a:buSzPts val="1100"/>
                        <a:buFont typeface="Arial"/>
                        <a:buNone/>
                      </a:pPr>
                      <a:r>
                        <a:rPr lang="en" sz="1000" u="none" strike="noStrike" cap="none">
                          <a:solidFill>
                            <a:schemeClr val="dk1"/>
                          </a:solidFill>
                        </a:rPr>
                        <a:t>SAIDI</a:t>
                      </a:r>
                      <a:endParaRPr sz="1000" u="none" strike="noStrike" cap="none">
                        <a:solidFill>
                          <a:schemeClr val="dk1"/>
                        </a:solidFill>
                      </a:endParaRPr>
                    </a:p>
                  </a:txBody>
                  <a:tcPr marL="68569" marR="68569" marT="68569" marB="68569">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000" u="none" strike="noStrike" cap="none" dirty="0"/>
                        <a:t>System Average Interruption Duration Index</a:t>
                      </a:r>
                      <a:endParaRPr sz="1000" u="none" strike="noStrike" cap="none" dirty="0"/>
                    </a:p>
                  </a:txBody>
                  <a:tcPr marL="68569" marR="68569" marT="68569" marB="68569">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000" u="none" strike="noStrike" cap="none" dirty="0"/>
                        <a:t>Total number of minutes that an average customer is without power over some time period</a:t>
                      </a:r>
                      <a:endParaRPr sz="1000" u="none" strike="noStrike" cap="none" dirty="0"/>
                    </a:p>
                  </a:txBody>
                  <a:tcPr marL="68569" marR="68569" marT="68569" marB="68569">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3758057432"/>
                  </a:ext>
                </a:extLst>
              </a:tr>
              <a:tr h="262868">
                <a:tc>
                  <a:txBody>
                    <a:bodyPr/>
                    <a:lstStyle/>
                    <a:p>
                      <a:pPr marL="0" marR="0" lvl="0" indent="0" algn="l" rtl="0">
                        <a:lnSpc>
                          <a:spcPct val="100000"/>
                        </a:lnSpc>
                        <a:spcBef>
                          <a:spcPts val="0"/>
                        </a:spcBef>
                        <a:spcAft>
                          <a:spcPts val="0"/>
                        </a:spcAft>
                        <a:buClr>
                          <a:srgbClr val="000000"/>
                        </a:buClr>
                        <a:buSzPts val="1100"/>
                        <a:buFont typeface="Arial"/>
                        <a:buNone/>
                      </a:pPr>
                      <a:r>
                        <a:rPr lang="en" sz="1000" u="none" strike="noStrike" cap="none">
                          <a:solidFill>
                            <a:schemeClr val="dk1"/>
                          </a:solidFill>
                        </a:rPr>
                        <a:t>CAIDI</a:t>
                      </a:r>
                      <a:endParaRPr sz="1000" u="none" strike="noStrike" cap="none">
                        <a:solidFill>
                          <a:schemeClr val="dk1"/>
                        </a:solidFill>
                      </a:endParaRPr>
                    </a:p>
                  </a:txBody>
                  <a:tcPr marL="68569" marR="68569" marT="68569" marB="68569">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000" u="none" strike="noStrike" cap="none"/>
                        <a:t>Customer Average Interruption Duration Index</a:t>
                      </a:r>
                      <a:endParaRPr sz="1000" u="none" strike="noStrike" cap="none"/>
                    </a:p>
                  </a:txBody>
                  <a:tcPr marL="68569" marR="68569" marT="68569" marB="68569">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000" u="none" strike="noStrike" cap="none" dirty="0"/>
                        <a:t>Time required to restore service for an average customer over some time period</a:t>
                      </a:r>
                      <a:endParaRPr sz="1000" u="none" strike="noStrike" cap="none" dirty="0"/>
                    </a:p>
                  </a:txBody>
                  <a:tcPr marL="68569" marR="68569" marT="68569" marB="68569">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895143640"/>
                  </a:ext>
                </a:extLst>
              </a:tr>
              <a:tr h="391238">
                <a:tc>
                  <a:txBody>
                    <a:bodyPr/>
                    <a:lstStyle/>
                    <a:p>
                      <a:pPr marL="0" marR="0" lvl="0" indent="0" algn="l" rtl="0">
                        <a:lnSpc>
                          <a:spcPct val="100000"/>
                        </a:lnSpc>
                        <a:spcBef>
                          <a:spcPts val="0"/>
                        </a:spcBef>
                        <a:spcAft>
                          <a:spcPts val="0"/>
                        </a:spcAft>
                        <a:buClr>
                          <a:srgbClr val="000000"/>
                        </a:buClr>
                        <a:buSzPts val="1100"/>
                        <a:buFont typeface="Arial"/>
                        <a:buNone/>
                      </a:pPr>
                      <a:r>
                        <a:rPr lang="en" sz="1000" u="none" strike="noStrike" cap="none" dirty="0">
                          <a:solidFill>
                            <a:schemeClr val="dk1"/>
                          </a:solidFill>
                        </a:rPr>
                        <a:t>MAIFI</a:t>
                      </a:r>
                      <a:endParaRPr sz="1000" u="none" strike="noStrike" cap="none" dirty="0">
                        <a:solidFill>
                          <a:schemeClr val="dk1"/>
                        </a:solidFill>
                      </a:endParaRPr>
                    </a:p>
                  </a:txBody>
                  <a:tcPr marL="68569" marR="68569" marT="68569" marB="68569">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000" u="none" strike="noStrike" cap="none" dirty="0"/>
                        <a:t>Momentary Average Interruption Frequency Index</a:t>
                      </a:r>
                      <a:endParaRPr sz="1000" u="none" strike="noStrike" cap="none" dirty="0"/>
                    </a:p>
                  </a:txBody>
                  <a:tcPr marL="68569" marR="68569" marT="68569" marB="68569">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000" u="none" strike="noStrike" cap="none" dirty="0"/>
                        <a:t>Total number of momentary interruptions (&lt; 5 minutes) that an average customer experiences over some time period</a:t>
                      </a:r>
                      <a:endParaRPr sz="1000" u="none" strike="noStrike" cap="none" dirty="0"/>
                    </a:p>
                  </a:txBody>
                  <a:tcPr marL="68569" marR="68569" marT="68569" marB="68569">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3588263987"/>
                  </a:ext>
                </a:extLst>
              </a:tr>
            </a:tbl>
          </a:graphicData>
        </a:graphic>
      </p:graphicFrame>
    </p:spTree>
    <p:extLst>
      <p:ext uri="{BB962C8B-B14F-4D97-AF65-F5344CB8AC3E}">
        <p14:creationId xmlns:p14="http://schemas.microsoft.com/office/powerpoint/2010/main" val="2418454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38764-F0A2-4516-87A2-8489F08760B7}"/>
              </a:ext>
            </a:extLst>
          </p:cNvPr>
          <p:cNvSpPr>
            <a:spLocks noGrp="1"/>
          </p:cNvSpPr>
          <p:nvPr>
            <p:ph type="title"/>
          </p:nvPr>
        </p:nvSpPr>
        <p:spPr>
          <a:xfrm>
            <a:off x="401453" y="386971"/>
            <a:ext cx="8229600" cy="346249"/>
          </a:xfrm>
          <a:noFill/>
          <a:ln>
            <a:noFill/>
          </a:ln>
        </p:spPr>
        <p:txBody>
          <a:bodyPr spcFirstLastPara="1" wrap="square" lIns="60500" tIns="30250" rIns="60500" bIns="30250" anchor="ctr" anchorCtr="0">
            <a:noAutofit/>
          </a:bodyPr>
          <a:lstStyle/>
          <a:p>
            <a:r>
              <a:rPr lang="en-US" sz="3200" dirty="0">
                <a:solidFill>
                  <a:srgbClr val="2460AD"/>
                </a:solidFill>
                <a:latin typeface="Calibri" panose="020F0502020204030204" pitchFamily="34" charset="0"/>
                <a:cs typeface="Calibri" panose="020F0502020204030204" pitchFamily="34" charset="0"/>
              </a:rPr>
              <a:t>Customer-focused reliability metrics</a:t>
            </a:r>
          </a:p>
        </p:txBody>
      </p:sp>
      <p:sp>
        <p:nvSpPr>
          <p:cNvPr id="3" name="Content Placeholder 2">
            <a:extLst>
              <a:ext uri="{FF2B5EF4-FFF2-40B4-BE49-F238E27FC236}">
                <a16:creationId xmlns:a16="http://schemas.microsoft.com/office/drawing/2014/main" id="{10A6B7F8-53B2-4F6F-8202-DD0BE1EF5C71}"/>
              </a:ext>
            </a:extLst>
          </p:cNvPr>
          <p:cNvSpPr>
            <a:spLocks noGrp="1"/>
          </p:cNvSpPr>
          <p:nvPr>
            <p:ph sz="quarter" idx="10"/>
          </p:nvPr>
        </p:nvSpPr>
        <p:spPr>
          <a:xfrm>
            <a:off x="457200" y="1079325"/>
            <a:ext cx="8229600" cy="1011675"/>
          </a:xfrm>
          <a:noFill/>
          <a:ln>
            <a:noFill/>
          </a:ln>
        </p:spPr>
        <p:txBody>
          <a:bodyPr spcFirstLastPara="1" wrap="square" lIns="60500" tIns="30250" rIns="60500" bIns="30250" anchor="t" anchorCtr="0">
            <a:normAutofit/>
          </a:bodyPr>
          <a:lstStyle/>
          <a:p>
            <a:pPr>
              <a:spcAft>
                <a:spcPts val="600"/>
              </a:spcAft>
              <a:buSzPct val="75000"/>
            </a:pPr>
            <a:r>
              <a:rPr lang="en-US" sz="1600" dirty="0">
                <a:latin typeface="Arial"/>
                <a:cs typeface="Arial"/>
              </a:rPr>
              <a:t>Additional metrics defined by IEEE 1366-2022</a:t>
            </a:r>
          </a:p>
          <a:p>
            <a:pPr>
              <a:spcAft>
                <a:spcPts val="600"/>
              </a:spcAft>
              <a:buSzPct val="75000"/>
            </a:pPr>
            <a:r>
              <a:rPr lang="en-US" sz="1600" dirty="0">
                <a:latin typeface="Arial"/>
                <a:cs typeface="Arial"/>
              </a:rPr>
              <a:t>Reflect percentage of customers experiencing multiple or longer-duration interruptions</a:t>
            </a:r>
          </a:p>
          <a:p>
            <a:pPr>
              <a:spcAft>
                <a:spcPts val="600"/>
              </a:spcAft>
            </a:pPr>
            <a:endParaRPr lang="en-US" sz="1600" dirty="0">
              <a:latin typeface="Arial"/>
              <a:cs typeface="Arial"/>
            </a:endParaRPr>
          </a:p>
        </p:txBody>
      </p:sp>
      <p:sp>
        <p:nvSpPr>
          <p:cNvPr id="4" name="Slide Number Placeholder 3">
            <a:extLst>
              <a:ext uri="{FF2B5EF4-FFF2-40B4-BE49-F238E27FC236}">
                <a16:creationId xmlns:a16="http://schemas.microsoft.com/office/drawing/2014/main" id="{D78817D3-A5E6-4946-B8A0-E5D8654566B5}"/>
              </a:ext>
            </a:extLst>
          </p:cNvPr>
          <p:cNvSpPr>
            <a:spLocks noGrp="1"/>
          </p:cNvSpPr>
          <p:nvPr>
            <p:ph type="sldNum" sz="quarter" idx="11"/>
          </p:nvPr>
        </p:nvSpPr>
        <p:spPr/>
        <p:txBody>
          <a:bodyPr/>
          <a:lstStyle/>
          <a:p>
            <a:fld id="{A2C27F82-79FD-B244-BCFD-9B1449B95085}" type="slidenum">
              <a:rPr lang="en-US" sz="1200" smtClean="0">
                <a:latin typeface="+mn-lt"/>
              </a:rPr>
              <a:pPr/>
              <a:t>8</a:t>
            </a:fld>
            <a:endParaRPr lang="en-US" sz="1200" dirty="0">
              <a:latin typeface="+mn-lt"/>
            </a:endParaRPr>
          </a:p>
        </p:txBody>
      </p:sp>
      <p:graphicFrame>
        <p:nvGraphicFramePr>
          <p:cNvPr id="5" name="Google Shape;807;p50">
            <a:extLst>
              <a:ext uri="{FF2B5EF4-FFF2-40B4-BE49-F238E27FC236}">
                <a16:creationId xmlns:a16="http://schemas.microsoft.com/office/drawing/2014/main" id="{A2B50104-6336-4D40-93E3-9377FDFC97F0}"/>
              </a:ext>
            </a:extLst>
          </p:cNvPr>
          <p:cNvGraphicFramePr/>
          <p:nvPr>
            <p:extLst>
              <p:ext uri="{D42A27DB-BD31-4B8C-83A1-F6EECF244321}">
                <p14:modId xmlns:p14="http://schemas.microsoft.com/office/powerpoint/2010/main" val="156257299"/>
              </p:ext>
            </p:extLst>
          </p:nvPr>
        </p:nvGraphicFramePr>
        <p:xfrm>
          <a:off x="401453" y="2130554"/>
          <a:ext cx="8341093" cy="2625975"/>
        </p:xfrm>
        <a:graphic>
          <a:graphicData uri="http://schemas.openxmlformats.org/drawingml/2006/table">
            <a:tbl>
              <a:tblPr>
                <a:noFill/>
              </a:tblPr>
              <a:tblGrid>
                <a:gridCol w="783111">
                  <a:extLst>
                    <a:ext uri="{9D8B030D-6E8A-4147-A177-3AD203B41FA5}">
                      <a16:colId xmlns:a16="http://schemas.microsoft.com/office/drawing/2014/main" val="20000"/>
                    </a:ext>
                  </a:extLst>
                </a:gridCol>
                <a:gridCol w="2309807">
                  <a:extLst>
                    <a:ext uri="{9D8B030D-6E8A-4147-A177-3AD203B41FA5}">
                      <a16:colId xmlns:a16="http://schemas.microsoft.com/office/drawing/2014/main" val="2334154810"/>
                    </a:ext>
                  </a:extLst>
                </a:gridCol>
                <a:gridCol w="5248175">
                  <a:extLst>
                    <a:ext uri="{9D8B030D-6E8A-4147-A177-3AD203B41FA5}">
                      <a16:colId xmlns:a16="http://schemas.microsoft.com/office/drawing/2014/main" val="20002"/>
                    </a:ext>
                  </a:extLst>
                </a:gridCol>
              </a:tblGrid>
              <a:tr h="297455">
                <a:tc>
                  <a:txBody>
                    <a:bodyPr/>
                    <a:lstStyle/>
                    <a:p>
                      <a:pPr marL="0" marR="0" lvl="0" indent="0" algn="l" rtl="0">
                        <a:lnSpc>
                          <a:spcPct val="100000"/>
                        </a:lnSpc>
                        <a:spcBef>
                          <a:spcPts val="0"/>
                        </a:spcBef>
                        <a:spcAft>
                          <a:spcPts val="0"/>
                        </a:spcAft>
                        <a:buClr>
                          <a:srgbClr val="000000"/>
                        </a:buClr>
                        <a:buSzPts val="1100"/>
                        <a:buFont typeface="Arial"/>
                        <a:buNone/>
                      </a:pPr>
                      <a:r>
                        <a:rPr lang="en" sz="1050" b="1" u="none" strike="noStrike" cap="none"/>
                        <a:t>Metric</a:t>
                      </a:r>
                      <a:endParaRPr sz="1050" b="1" u="none" strike="noStrike" cap="none"/>
                    </a:p>
                  </a:txBody>
                  <a:tcPr marL="68569" marR="68569" marT="68569" marB="68569">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CCCCCC"/>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050" b="1" u="none" strike="noStrike" cap="none" dirty="0"/>
                        <a:t>Definition</a:t>
                      </a:r>
                      <a:endParaRPr sz="1050" b="1" u="none" strike="noStrike" cap="none" dirty="0"/>
                    </a:p>
                  </a:txBody>
                  <a:tcPr marL="68569" marR="68569" marT="68569" marB="68569">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CCCCCC"/>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050" b="1" u="none" strike="noStrike" cap="none" dirty="0"/>
                        <a:t>Interpretation</a:t>
                      </a:r>
                      <a:endParaRPr sz="1050" b="1" u="none" strike="noStrike" cap="none" dirty="0"/>
                    </a:p>
                  </a:txBody>
                  <a:tcPr marL="68569" marR="68569" marT="68569" marB="68569">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CCCCCC"/>
                    </a:solidFill>
                  </a:tcPr>
                </a:tc>
                <a:extLst>
                  <a:ext uri="{0D108BD9-81ED-4DB2-BD59-A6C34878D82A}">
                    <a16:rowId xmlns:a16="http://schemas.microsoft.com/office/drawing/2014/main" val="10000"/>
                  </a:ext>
                </a:extLst>
              </a:tr>
              <a:tr h="380248">
                <a:tc>
                  <a:txBody>
                    <a:bodyPr/>
                    <a:lstStyle/>
                    <a:p>
                      <a:pPr marL="0" marR="36830">
                        <a:lnSpc>
                          <a:spcPct val="114000"/>
                        </a:lnSpc>
                        <a:spcBef>
                          <a:spcPts val="0"/>
                        </a:spcBef>
                        <a:spcAft>
                          <a:spcPts val="0"/>
                        </a:spcAft>
                      </a:pPr>
                      <a:r>
                        <a:rPr lang="en-US" sz="1000" dirty="0" err="1">
                          <a:effectLst/>
                          <a:latin typeface="+mn-lt"/>
                          <a:ea typeface="Cambria" panose="02040503050406030204" pitchFamily="18" charset="0"/>
                          <a:cs typeface="Times New Roman" panose="02020603050405020304" pitchFamily="18" charset="0"/>
                        </a:rPr>
                        <a:t>CEMI</a:t>
                      </a:r>
                      <a:r>
                        <a:rPr lang="en-US" sz="1000" baseline="-25000" dirty="0" err="1">
                          <a:solidFill>
                            <a:srgbClr val="000000"/>
                          </a:solidFill>
                          <a:effectLst/>
                          <a:latin typeface="+mn-lt"/>
                          <a:ea typeface="Cambria" panose="02040503050406030204" pitchFamily="18" charset="0"/>
                          <a:cs typeface="Times New Roman" panose="02020603050405020304" pitchFamily="18" charset="0"/>
                        </a:rPr>
                        <a:t>n</a:t>
                      </a:r>
                      <a:endParaRPr lang="en-US" sz="1000" dirty="0">
                        <a:effectLst/>
                        <a:latin typeface="+mn-lt"/>
                        <a:ea typeface="Cambria" panose="02040503050406030204" pitchFamily="18" charset="0"/>
                        <a:cs typeface="Times New Roman" panose="02020603050405020304" pitchFamily="18" charset="0"/>
                      </a:endParaRPr>
                    </a:p>
                  </a:txBody>
                  <a:tcPr marL="47625" marR="47625" marT="47625" marB="47625">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FFFFFF"/>
                    </a:solidFill>
                  </a:tcPr>
                </a:tc>
                <a:tc>
                  <a:txBody>
                    <a:bodyPr/>
                    <a:lstStyle/>
                    <a:p>
                      <a:pPr marL="0" marR="36830">
                        <a:lnSpc>
                          <a:spcPct val="114000"/>
                        </a:lnSpc>
                        <a:spcBef>
                          <a:spcPts val="0"/>
                        </a:spcBef>
                        <a:spcAft>
                          <a:spcPts val="0"/>
                        </a:spcAft>
                      </a:pPr>
                      <a:r>
                        <a:rPr lang="en-US" sz="1000" dirty="0">
                          <a:solidFill>
                            <a:srgbClr val="000000"/>
                          </a:solidFill>
                          <a:effectLst/>
                          <a:latin typeface="+mn-lt"/>
                          <a:ea typeface="Cambria" panose="02040503050406030204" pitchFamily="18" charset="0"/>
                          <a:cs typeface="Times New Roman" panose="02020603050405020304" pitchFamily="18" charset="0"/>
                        </a:rPr>
                        <a:t>Customers Experiencing Multiple Interruptions</a:t>
                      </a:r>
                      <a:endParaRPr lang="en-US" sz="1000" dirty="0">
                        <a:effectLst/>
                        <a:latin typeface="+mn-lt"/>
                        <a:ea typeface="Cambria" panose="02040503050406030204" pitchFamily="18" charset="0"/>
                        <a:cs typeface="Times New Roman" panose="02020603050405020304" pitchFamily="18" charset="0"/>
                      </a:endParaRPr>
                    </a:p>
                  </a:txBody>
                  <a:tcPr marL="47625" marR="47625" marT="47625" marB="47625">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FFFFFF"/>
                    </a:solidFill>
                  </a:tcPr>
                </a:tc>
                <a:tc>
                  <a:txBody>
                    <a:bodyPr/>
                    <a:lstStyle/>
                    <a:p>
                      <a:pPr marL="0" marR="36830">
                        <a:lnSpc>
                          <a:spcPct val="114000"/>
                        </a:lnSpc>
                        <a:spcBef>
                          <a:spcPts val="0"/>
                        </a:spcBef>
                        <a:spcAft>
                          <a:spcPts val="0"/>
                        </a:spcAft>
                      </a:pPr>
                      <a:r>
                        <a:rPr lang="en-US" sz="1000" dirty="0">
                          <a:solidFill>
                            <a:srgbClr val="000000"/>
                          </a:solidFill>
                          <a:effectLst/>
                          <a:latin typeface="+mn-lt"/>
                          <a:ea typeface="Cambria" panose="02040503050406030204" pitchFamily="18" charset="0"/>
                          <a:cs typeface="Times New Roman" panose="02020603050405020304" pitchFamily="18" charset="0"/>
                        </a:rPr>
                        <a:t>Ratio of customers experiencing </a:t>
                      </a:r>
                      <a:r>
                        <a:rPr lang="en-US" sz="1000" i="1" dirty="0">
                          <a:solidFill>
                            <a:srgbClr val="000000"/>
                          </a:solidFill>
                          <a:effectLst/>
                          <a:latin typeface="+mn-lt"/>
                          <a:ea typeface="Cambria" panose="02040503050406030204" pitchFamily="18" charset="0"/>
                          <a:cs typeface="Times New Roman" panose="02020603050405020304" pitchFamily="18" charset="0"/>
                        </a:rPr>
                        <a:t>n</a:t>
                      </a:r>
                      <a:r>
                        <a:rPr lang="en-US" sz="1000" dirty="0">
                          <a:solidFill>
                            <a:srgbClr val="000000"/>
                          </a:solidFill>
                          <a:effectLst/>
                          <a:latin typeface="+mn-lt"/>
                          <a:ea typeface="Cambria" panose="02040503050406030204" pitchFamily="18" charset="0"/>
                          <a:cs typeface="Times New Roman" panose="02020603050405020304" pitchFamily="18" charset="0"/>
                        </a:rPr>
                        <a:t> sustained interruptions to the total number of customers served</a:t>
                      </a:r>
                      <a:endParaRPr lang="en-US" sz="1000" dirty="0">
                        <a:effectLst/>
                        <a:latin typeface="+mn-lt"/>
                        <a:ea typeface="Cambria" panose="02040503050406030204" pitchFamily="18" charset="0"/>
                        <a:cs typeface="Times New Roman" panose="02020603050405020304" pitchFamily="18" charset="0"/>
                      </a:endParaRPr>
                    </a:p>
                  </a:txBody>
                  <a:tcPr marL="47625" marR="47625" marT="47625" marB="47625">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2239505116"/>
                  </a:ext>
                </a:extLst>
              </a:tr>
              <a:tr h="433206">
                <a:tc>
                  <a:txBody>
                    <a:bodyPr/>
                    <a:lstStyle/>
                    <a:p>
                      <a:pPr marL="0" marR="36830">
                        <a:lnSpc>
                          <a:spcPct val="114000"/>
                        </a:lnSpc>
                        <a:spcBef>
                          <a:spcPts val="0"/>
                        </a:spcBef>
                        <a:spcAft>
                          <a:spcPts val="0"/>
                        </a:spcAft>
                      </a:pPr>
                      <a:r>
                        <a:rPr lang="en-US" sz="1000">
                          <a:solidFill>
                            <a:srgbClr val="000000"/>
                          </a:solidFill>
                          <a:effectLst/>
                          <a:latin typeface="+mn-lt"/>
                          <a:ea typeface="Cambria" panose="02040503050406030204" pitchFamily="18" charset="0"/>
                          <a:cs typeface="Times New Roman" panose="02020603050405020304" pitchFamily="18" charset="0"/>
                        </a:rPr>
                        <a:t>CEMM</a:t>
                      </a:r>
                      <a:r>
                        <a:rPr lang="en-US" sz="1000" baseline="-25000">
                          <a:solidFill>
                            <a:srgbClr val="000000"/>
                          </a:solidFill>
                          <a:effectLst/>
                          <a:latin typeface="+mn-lt"/>
                          <a:ea typeface="Cambria" panose="02040503050406030204" pitchFamily="18" charset="0"/>
                          <a:cs typeface="Times New Roman" panose="02020603050405020304" pitchFamily="18" charset="0"/>
                        </a:rPr>
                        <a:t>n</a:t>
                      </a:r>
                      <a:endParaRPr lang="en-US" sz="1000">
                        <a:effectLst/>
                        <a:latin typeface="+mn-lt"/>
                        <a:ea typeface="Cambria" panose="02040503050406030204" pitchFamily="18" charset="0"/>
                        <a:cs typeface="Times New Roman" panose="02020603050405020304" pitchFamily="18" charset="0"/>
                      </a:endParaRPr>
                    </a:p>
                  </a:txBody>
                  <a:tcPr marL="47625" marR="47625" marT="47625" marB="47625">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FFFFFF"/>
                    </a:solidFill>
                  </a:tcPr>
                </a:tc>
                <a:tc>
                  <a:txBody>
                    <a:bodyPr/>
                    <a:lstStyle/>
                    <a:p>
                      <a:pPr marL="0" marR="36830">
                        <a:lnSpc>
                          <a:spcPct val="114000"/>
                        </a:lnSpc>
                        <a:spcBef>
                          <a:spcPts val="0"/>
                        </a:spcBef>
                        <a:spcAft>
                          <a:spcPts val="0"/>
                        </a:spcAft>
                      </a:pPr>
                      <a:r>
                        <a:rPr lang="en-US" sz="1000" dirty="0">
                          <a:solidFill>
                            <a:srgbClr val="000000"/>
                          </a:solidFill>
                          <a:effectLst/>
                          <a:latin typeface="+mn-lt"/>
                          <a:ea typeface="Cambria" panose="02040503050406030204" pitchFamily="18" charset="0"/>
                          <a:cs typeface="Times New Roman" panose="02020603050405020304" pitchFamily="18" charset="0"/>
                        </a:rPr>
                        <a:t>Customers Experiencing Multiple </a:t>
                      </a:r>
                      <a:r>
                        <a:rPr lang="en-US" sz="1000" dirty="0" err="1">
                          <a:solidFill>
                            <a:srgbClr val="000000"/>
                          </a:solidFill>
                          <a:effectLst/>
                          <a:latin typeface="+mn-lt"/>
                          <a:ea typeface="Cambria" panose="02040503050406030204" pitchFamily="18" charset="0"/>
                          <a:cs typeface="Times New Roman" panose="02020603050405020304" pitchFamily="18" charset="0"/>
                        </a:rPr>
                        <a:t>Momentaries</a:t>
                      </a:r>
                      <a:endParaRPr lang="en-US" sz="1000" dirty="0">
                        <a:effectLst/>
                        <a:latin typeface="+mn-lt"/>
                        <a:ea typeface="Cambria" panose="02040503050406030204" pitchFamily="18" charset="0"/>
                        <a:cs typeface="Times New Roman" panose="02020603050405020304" pitchFamily="18" charset="0"/>
                      </a:endParaRPr>
                    </a:p>
                  </a:txBody>
                  <a:tcPr marL="47625" marR="47625" marT="47625" marB="47625">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FFFFFF"/>
                    </a:solidFill>
                  </a:tcPr>
                </a:tc>
                <a:tc>
                  <a:txBody>
                    <a:bodyPr/>
                    <a:lstStyle/>
                    <a:p>
                      <a:pPr marL="0" marR="36830">
                        <a:lnSpc>
                          <a:spcPct val="114000"/>
                        </a:lnSpc>
                        <a:spcBef>
                          <a:spcPts val="0"/>
                        </a:spcBef>
                        <a:spcAft>
                          <a:spcPts val="0"/>
                        </a:spcAft>
                      </a:pPr>
                      <a:r>
                        <a:rPr lang="en-US" sz="1000" dirty="0">
                          <a:solidFill>
                            <a:srgbClr val="000000"/>
                          </a:solidFill>
                          <a:effectLst/>
                          <a:latin typeface="+mn-lt"/>
                          <a:ea typeface="Cambria" panose="02040503050406030204" pitchFamily="18" charset="0"/>
                          <a:cs typeface="Times New Roman" panose="02020603050405020304" pitchFamily="18" charset="0"/>
                        </a:rPr>
                        <a:t>Ratio of customers experiencing </a:t>
                      </a:r>
                      <a:r>
                        <a:rPr lang="en-US" sz="1000" i="1" dirty="0">
                          <a:solidFill>
                            <a:srgbClr val="000000"/>
                          </a:solidFill>
                          <a:effectLst/>
                          <a:latin typeface="+mn-lt"/>
                          <a:ea typeface="Cambria" panose="02040503050406030204" pitchFamily="18" charset="0"/>
                          <a:cs typeface="Times New Roman" panose="02020603050405020304" pitchFamily="18" charset="0"/>
                        </a:rPr>
                        <a:t>n</a:t>
                      </a:r>
                      <a:r>
                        <a:rPr lang="en-US" sz="1000" dirty="0">
                          <a:solidFill>
                            <a:srgbClr val="000000"/>
                          </a:solidFill>
                          <a:effectLst/>
                          <a:latin typeface="+mn-lt"/>
                          <a:ea typeface="Cambria" panose="02040503050406030204" pitchFamily="18" charset="0"/>
                          <a:cs typeface="Times New Roman" panose="02020603050405020304" pitchFamily="18" charset="0"/>
                        </a:rPr>
                        <a:t> momentary interruptions to the total customers served</a:t>
                      </a:r>
                      <a:endParaRPr lang="en-US" sz="1000" dirty="0">
                        <a:effectLst/>
                        <a:latin typeface="+mn-lt"/>
                        <a:ea typeface="Cambria" panose="02040503050406030204" pitchFamily="18" charset="0"/>
                        <a:cs typeface="Times New Roman" panose="02020603050405020304" pitchFamily="18" charset="0"/>
                      </a:endParaRPr>
                    </a:p>
                  </a:txBody>
                  <a:tcPr marL="47625" marR="47625" marT="47625" marB="47625">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272534332"/>
                  </a:ext>
                </a:extLst>
              </a:tr>
              <a:tr h="634541">
                <a:tc>
                  <a:txBody>
                    <a:bodyPr/>
                    <a:lstStyle/>
                    <a:p>
                      <a:pPr marL="0" marR="36830">
                        <a:lnSpc>
                          <a:spcPct val="114000"/>
                        </a:lnSpc>
                        <a:spcBef>
                          <a:spcPts val="0"/>
                        </a:spcBef>
                        <a:spcAft>
                          <a:spcPts val="0"/>
                        </a:spcAft>
                      </a:pPr>
                      <a:r>
                        <a:rPr lang="en-US" sz="1000" dirty="0" err="1">
                          <a:solidFill>
                            <a:srgbClr val="000000"/>
                          </a:solidFill>
                          <a:effectLst/>
                          <a:latin typeface="+mn-lt"/>
                          <a:ea typeface="Cambria" panose="02040503050406030204" pitchFamily="18" charset="0"/>
                          <a:cs typeface="Times New Roman" panose="02020603050405020304" pitchFamily="18" charset="0"/>
                        </a:rPr>
                        <a:t>CEMSMI</a:t>
                      </a:r>
                      <a:r>
                        <a:rPr lang="en-US" sz="1000" baseline="-25000" dirty="0" err="1">
                          <a:solidFill>
                            <a:srgbClr val="000000"/>
                          </a:solidFill>
                          <a:effectLst/>
                          <a:latin typeface="+mn-lt"/>
                          <a:ea typeface="Cambria" panose="02040503050406030204" pitchFamily="18" charset="0"/>
                          <a:cs typeface="Times New Roman" panose="02020603050405020304" pitchFamily="18" charset="0"/>
                        </a:rPr>
                        <a:t>n</a:t>
                      </a:r>
                      <a:endParaRPr lang="en-US" sz="1000" dirty="0">
                        <a:effectLst/>
                        <a:latin typeface="+mn-lt"/>
                        <a:ea typeface="Cambria" panose="02040503050406030204" pitchFamily="18" charset="0"/>
                        <a:cs typeface="Times New Roman" panose="02020603050405020304" pitchFamily="18" charset="0"/>
                      </a:endParaRPr>
                    </a:p>
                  </a:txBody>
                  <a:tcPr marL="47625" marR="47625" marT="47625" marB="47625">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FFFFFF"/>
                    </a:solidFill>
                  </a:tcPr>
                </a:tc>
                <a:tc>
                  <a:txBody>
                    <a:bodyPr/>
                    <a:lstStyle/>
                    <a:p>
                      <a:pPr marL="0" marR="36830">
                        <a:lnSpc>
                          <a:spcPct val="114000"/>
                        </a:lnSpc>
                        <a:spcBef>
                          <a:spcPts val="0"/>
                        </a:spcBef>
                        <a:spcAft>
                          <a:spcPts val="0"/>
                        </a:spcAft>
                      </a:pPr>
                      <a:r>
                        <a:rPr lang="en-US" sz="1000" dirty="0">
                          <a:solidFill>
                            <a:srgbClr val="000000"/>
                          </a:solidFill>
                          <a:effectLst/>
                          <a:latin typeface="+mn-lt"/>
                          <a:ea typeface="Cambria" panose="02040503050406030204" pitchFamily="18" charset="0"/>
                          <a:cs typeface="Times New Roman" panose="02020603050405020304" pitchFamily="18" charset="0"/>
                        </a:rPr>
                        <a:t>Customers Experiencing Multiple Sustained Interruptions and Momentary Interruptions</a:t>
                      </a:r>
                      <a:endParaRPr lang="en-US" sz="1000" dirty="0">
                        <a:effectLst/>
                        <a:latin typeface="+mn-lt"/>
                        <a:ea typeface="Cambria" panose="02040503050406030204" pitchFamily="18" charset="0"/>
                        <a:cs typeface="Times New Roman" panose="02020603050405020304" pitchFamily="18" charset="0"/>
                      </a:endParaRPr>
                    </a:p>
                  </a:txBody>
                  <a:tcPr marL="47625" marR="47625" marT="47625" marB="47625">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FFFFFF"/>
                    </a:solidFill>
                  </a:tcPr>
                </a:tc>
                <a:tc>
                  <a:txBody>
                    <a:bodyPr/>
                    <a:lstStyle/>
                    <a:p>
                      <a:pPr marL="0" marR="36830">
                        <a:lnSpc>
                          <a:spcPct val="114000"/>
                        </a:lnSpc>
                        <a:spcBef>
                          <a:spcPts val="0"/>
                        </a:spcBef>
                        <a:spcAft>
                          <a:spcPts val="0"/>
                        </a:spcAft>
                      </a:pPr>
                      <a:r>
                        <a:rPr lang="en-US" sz="1000" dirty="0">
                          <a:solidFill>
                            <a:srgbClr val="000000"/>
                          </a:solidFill>
                          <a:effectLst/>
                          <a:latin typeface="+mn-lt"/>
                          <a:ea typeface="Cambria" panose="02040503050406030204" pitchFamily="18" charset="0"/>
                          <a:cs typeface="Times New Roman" panose="02020603050405020304" pitchFamily="18" charset="0"/>
                        </a:rPr>
                        <a:t>Ratio of individual customers experiencing </a:t>
                      </a:r>
                      <a:r>
                        <a:rPr lang="en-US" sz="1000" i="1" dirty="0">
                          <a:solidFill>
                            <a:srgbClr val="000000"/>
                          </a:solidFill>
                          <a:effectLst/>
                          <a:latin typeface="+mn-lt"/>
                          <a:ea typeface="Cambria" panose="02040503050406030204" pitchFamily="18" charset="0"/>
                          <a:cs typeface="Times New Roman" panose="02020603050405020304" pitchFamily="18" charset="0"/>
                        </a:rPr>
                        <a:t>n</a:t>
                      </a:r>
                      <a:r>
                        <a:rPr lang="en-US" sz="1000" dirty="0">
                          <a:solidFill>
                            <a:srgbClr val="000000"/>
                          </a:solidFill>
                          <a:effectLst/>
                          <a:latin typeface="+mn-lt"/>
                          <a:ea typeface="Cambria" panose="02040503050406030204" pitchFamily="18" charset="0"/>
                          <a:cs typeface="Times New Roman" panose="02020603050405020304" pitchFamily="18" charset="0"/>
                        </a:rPr>
                        <a:t> or more of both sustained interruptions and momentary interruption events to the total customers served </a:t>
                      </a:r>
                      <a:endParaRPr lang="en-US" sz="1000" dirty="0">
                        <a:effectLst/>
                        <a:latin typeface="+mn-lt"/>
                        <a:ea typeface="Cambria" panose="02040503050406030204" pitchFamily="18" charset="0"/>
                        <a:cs typeface="Times New Roman" panose="02020603050405020304" pitchFamily="18" charset="0"/>
                      </a:endParaRPr>
                    </a:p>
                  </a:txBody>
                  <a:tcPr marL="47625" marR="47625" marT="47625" marB="47625">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3782663541"/>
                  </a:ext>
                </a:extLst>
              </a:tr>
              <a:tr h="832592">
                <a:tc>
                  <a:txBody>
                    <a:bodyPr/>
                    <a:lstStyle/>
                    <a:p>
                      <a:pPr marL="0" marR="36830">
                        <a:lnSpc>
                          <a:spcPct val="114000"/>
                        </a:lnSpc>
                        <a:spcBef>
                          <a:spcPts val="0"/>
                        </a:spcBef>
                        <a:spcAft>
                          <a:spcPts val="0"/>
                        </a:spcAft>
                      </a:pPr>
                      <a:r>
                        <a:rPr lang="en-US" sz="1000" dirty="0">
                          <a:solidFill>
                            <a:srgbClr val="000000"/>
                          </a:solidFill>
                          <a:effectLst/>
                          <a:latin typeface="+mn-lt"/>
                          <a:ea typeface="Cambria" panose="02040503050406030204" pitchFamily="18" charset="0"/>
                          <a:cs typeface="Times New Roman" panose="02020603050405020304" pitchFamily="18" charset="0"/>
                        </a:rPr>
                        <a:t>CELID-s; CELID-t</a:t>
                      </a:r>
                      <a:endParaRPr lang="en-US" sz="1000" dirty="0">
                        <a:effectLst/>
                        <a:latin typeface="+mn-lt"/>
                        <a:ea typeface="Cambria" panose="02040503050406030204" pitchFamily="18" charset="0"/>
                        <a:cs typeface="Times New Roman" panose="02020603050405020304" pitchFamily="18" charset="0"/>
                      </a:endParaRPr>
                    </a:p>
                  </a:txBody>
                  <a:tcPr marL="47625" marR="47625" marT="47625" marB="47625">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FFFFFF"/>
                    </a:solidFill>
                  </a:tcPr>
                </a:tc>
                <a:tc>
                  <a:txBody>
                    <a:bodyPr/>
                    <a:lstStyle/>
                    <a:p>
                      <a:pPr marL="0" marR="36830">
                        <a:lnSpc>
                          <a:spcPct val="114000"/>
                        </a:lnSpc>
                        <a:spcBef>
                          <a:spcPts val="0"/>
                        </a:spcBef>
                        <a:spcAft>
                          <a:spcPts val="0"/>
                        </a:spcAft>
                      </a:pPr>
                      <a:r>
                        <a:rPr lang="en-US" sz="1000" dirty="0">
                          <a:effectLst/>
                          <a:latin typeface="+mn-lt"/>
                          <a:ea typeface="Cambria" panose="02040503050406030204" pitchFamily="18" charset="0"/>
                          <a:cs typeface="Times New Roman" panose="02020603050405020304" pitchFamily="18" charset="0"/>
                        </a:rPr>
                        <a:t>Customers Experiencing Long Interruption Durations</a:t>
                      </a:r>
                    </a:p>
                  </a:txBody>
                  <a:tcPr marL="47625" marR="47625" marT="47625" marB="47625">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FFFFFF"/>
                    </a:solidFill>
                  </a:tcPr>
                </a:tc>
                <a:tc>
                  <a:txBody>
                    <a:bodyPr/>
                    <a:lstStyle/>
                    <a:p>
                      <a:pPr marL="0" marR="36830">
                        <a:lnSpc>
                          <a:spcPct val="114000"/>
                        </a:lnSpc>
                        <a:spcBef>
                          <a:spcPts val="0"/>
                        </a:spcBef>
                        <a:spcAft>
                          <a:spcPts val="0"/>
                        </a:spcAft>
                      </a:pPr>
                      <a:r>
                        <a:rPr lang="en-US" sz="1000" dirty="0">
                          <a:solidFill>
                            <a:srgbClr val="000000"/>
                          </a:solidFill>
                          <a:effectLst/>
                          <a:latin typeface="+mn-lt"/>
                          <a:ea typeface="Cambria" panose="02040503050406030204" pitchFamily="18" charset="0"/>
                          <a:cs typeface="Times New Roman" panose="02020603050405020304" pitchFamily="18" charset="0"/>
                        </a:rPr>
                        <a:t>Ratio of individual customers that experience interruptions with durations longer than or equal to a given time:</a:t>
                      </a:r>
                    </a:p>
                    <a:p>
                      <a:pPr marL="171450" marR="36830" indent="-171450">
                        <a:lnSpc>
                          <a:spcPct val="114000"/>
                        </a:lnSpc>
                        <a:spcBef>
                          <a:spcPts val="0"/>
                        </a:spcBef>
                        <a:spcAft>
                          <a:spcPts val="0"/>
                        </a:spcAft>
                        <a:buFont typeface="Arial" panose="020B0604020202020204" pitchFamily="34" charset="0"/>
                        <a:buChar char="•"/>
                      </a:pPr>
                      <a:r>
                        <a:rPr lang="en-US" sz="1000" dirty="0">
                          <a:solidFill>
                            <a:srgbClr val="000000"/>
                          </a:solidFill>
                          <a:effectLst/>
                          <a:latin typeface="+mn-lt"/>
                          <a:ea typeface="Cambria" panose="02040503050406030204" pitchFamily="18" charset="0"/>
                          <a:cs typeface="Times New Roman" panose="02020603050405020304" pitchFamily="18" charset="0"/>
                        </a:rPr>
                        <a:t>(</a:t>
                      </a:r>
                      <a:r>
                        <a:rPr lang="en-US" sz="1000" i="1" dirty="0">
                          <a:solidFill>
                            <a:srgbClr val="000000"/>
                          </a:solidFill>
                          <a:effectLst/>
                          <a:latin typeface="+mn-lt"/>
                          <a:ea typeface="Cambria" panose="02040503050406030204" pitchFamily="18" charset="0"/>
                          <a:cs typeface="Times New Roman" panose="02020603050405020304" pitchFamily="18" charset="0"/>
                        </a:rPr>
                        <a:t>s</a:t>
                      </a:r>
                      <a:r>
                        <a:rPr lang="en-US" sz="1000" dirty="0">
                          <a:solidFill>
                            <a:srgbClr val="000000"/>
                          </a:solidFill>
                          <a:effectLst/>
                          <a:latin typeface="+mn-lt"/>
                          <a:ea typeface="Cambria" panose="02040503050406030204" pitchFamily="18" charset="0"/>
                          <a:cs typeface="Times New Roman" panose="02020603050405020304" pitchFamily="18" charset="0"/>
                        </a:rPr>
                        <a:t>), where the time is a single interruption</a:t>
                      </a:r>
                    </a:p>
                    <a:p>
                      <a:pPr marL="171450" marR="36830" indent="-171450">
                        <a:lnSpc>
                          <a:spcPct val="114000"/>
                        </a:lnSpc>
                        <a:spcBef>
                          <a:spcPts val="0"/>
                        </a:spcBef>
                        <a:spcAft>
                          <a:spcPts val="0"/>
                        </a:spcAft>
                        <a:buFont typeface="Arial" panose="020B0604020202020204" pitchFamily="34" charset="0"/>
                        <a:buChar char="•"/>
                      </a:pPr>
                      <a:r>
                        <a:rPr lang="en-US" sz="1000" dirty="0">
                          <a:solidFill>
                            <a:srgbClr val="000000"/>
                          </a:solidFill>
                          <a:effectLst/>
                          <a:latin typeface="+mn-lt"/>
                          <a:ea typeface="Cambria" panose="02040503050406030204" pitchFamily="18" charset="0"/>
                          <a:cs typeface="Times New Roman" panose="02020603050405020304" pitchFamily="18" charset="0"/>
                        </a:rPr>
                        <a:t>(</a:t>
                      </a:r>
                      <a:r>
                        <a:rPr lang="en-US" sz="1000" i="1" dirty="0">
                          <a:solidFill>
                            <a:srgbClr val="000000"/>
                          </a:solidFill>
                          <a:effectLst/>
                          <a:latin typeface="+mn-lt"/>
                          <a:ea typeface="Cambria" panose="02040503050406030204" pitchFamily="18" charset="0"/>
                          <a:cs typeface="Times New Roman" panose="02020603050405020304" pitchFamily="18" charset="0"/>
                        </a:rPr>
                        <a:t>t</a:t>
                      </a:r>
                      <a:r>
                        <a:rPr lang="en-US" sz="1000" dirty="0">
                          <a:solidFill>
                            <a:srgbClr val="000000"/>
                          </a:solidFill>
                          <a:effectLst/>
                          <a:latin typeface="+mn-lt"/>
                          <a:ea typeface="Cambria" panose="02040503050406030204" pitchFamily="18" charset="0"/>
                          <a:cs typeface="Times New Roman" panose="02020603050405020304" pitchFamily="18" charset="0"/>
                        </a:rPr>
                        <a:t>), defined as the total time a customer has been interrupted</a:t>
                      </a:r>
                      <a:endParaRPr lang="en-US" sz="1000" dirty="0">
                        <a:effectLst/>
                        <a:latin typeface="+mn-lt"/>
                        <a:ea typeface="Cambria" panose="02040503050406030204" pitchFamily="18" charset="0"/>
                        <a:cs typeface="Times New Roman" panose="02020603050405020304" pitchFamily="18" charset="0"/>
                      </a:endParaRPr>
                    </a:p>
                  </a:txBody>
                  <a:tcPr marL="47625" marR="47625" marT="47625" marB="47625">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4251011715"/>
                  </a:ext>
                </a:extLst>
              </a:tr>
            </a:tbl>
          </a:graphicData>
        </a:graphic>
      </p:graphicFrame>
    </p:spTree>
    <p:extLst>
      <p:ext uri="{BB962C8B-B14F-4D97-AF65-F5344CB8AC3E}">
        <p14:creationId xmlns:p14="http://schemas.microsoft.com/office/powerpoint/2010/main" val="4003594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2C7F1-DEF9-40A4-B81D-990B4033CC04}"/>
              </a:ext>
            </a:extLst>
          </p:cNvPr>
          <p:cNvSpPr>
            <a:spLocks noGrp="1"/>
          </p:cNvSpPr>
          <p:nvPr>
            <p:ph type="title"/>
          </p:nvPr>
        </p:nvSpPr>
        <p:spPr>
          <a:xfrm>
            <a:off x="358724" y="373634"/>
            <a:ext cx="8229600" cy="346249"/>
          </a:xfrm>
          <a:noFill/>
          <a:ln>
            <a:noFill/>
          </a:ln>
        </p:spPr>
        <p:txBody>
          <a:bodyPr spcFirstLastPara="1" wrap="square" lIns="60500" tIns="30250" rIns="60500" bIns="30250" anchor="ctr" anchorCtr="0">
            <a:noAutofit/>
          </a:bodyPr>
          <a:lstStyle/>
          <a:p>
            <a:r>
              <a:rPr lang="en-US" sz="3200" dirty="0">
                <a:solidFill>
                  <a:srgbClr val="2460AD"/>
                </a:solidFill>
                <a:latin typeface="Calibri" panose="020F0502020204030204" pitchFamily="34" charset="0"/>
                <a:cs typeface="Calibri" panose="020F0502020204030204" pitchFamily="34" charset="0"/>
              </a:rPr>
              <a:t>Categories of performance metrics</a:t>
            </a:r>
          </a:p>
        </p:txBody>
      </p:sp>
      <p:sp>
        <p:nvSpPr>
          <p:cNvPr id="6" name="Slide Number Placeholder 5">
            <a:extLst>
              <a:ext uri="{FF2B5EF4-FFF2-40B4-BE49-F238E27FC236}">
                <a16:creationId xmlns:a16="http://schemas.microsoft.com/office/drawing/2014/main" id="{22001A2A-D469-42CE-88D5-8D7E8C63EC29}"/>
              </a:ext>
            </a:extLst>
          </p:cNvPr>
          <p:cNvSpPr>
            <a:spLocks noGrp="1"/>
          </p:cNvSpPr>
          <p:nvPr>
            <p:ph type="sldNum" sz="quarter" idx="11"/>
          </p:nvPr>
        </p:nvSpPr>
        <p:spPr>
          <a:xfrm>
            <a:off x="-91440" y="4869306"/>
            <a:ext cx="315191" cy="274194"/>
          </a:xfrm>
          <a:prstGeom prst="rect">
            <a:avLst/>
          </a:prstGeom>
          <a:noFill/>
          <a:ln>
            <a:noFill/>
          </a:ln>
        </p:spPr>
        <p:txBody>
          <a:bodyPr spcFirstLastPara="1" wrap="square" lIns="60500" tIns="30250" rIns="60500" bIns="30250" anchor="ctr" anchorCtr="0">
            <a:noAutofit/>
          </a:bodyPr>
          <a:lstStyle>
            <a:lvl1pPr algn="r">
              <a:defRPr sz="1050">
                <a:solidFill>
                  <a:schemeClr val="accent1"/>
                </a:solidFill>
              </a:defRPr>
            </a:lvl1pPr>
          </a:lstStyle>
          <a:p>
            <a:fld id="{15A21E40-5952-F140-9137-C8EC23061486}" type="slidenum">
              <a:rPr lang="en-US" sz="1200"/>
              <a:pPr/>
              <a:t>9</a:t>
            </a:fld>
            <a:endParaRPr lang="en-US" sz="1200" dirty="0"/>
          </a:p>
        </p:txBody>
      </p:sp>
      <p:graphicFrame>
        <p:nvGraphicFramePr>
          <p:cNvPr id="5" name="Table 4">
            <a:extLst>
              <a:ext uri="{FF2B5EF4-FFF2-40B4-BE49-F238E27FC236}">
                <a16:creationId xmlns:a16="http://schemas.microsoft.com/office/drawing/2014/main" id="{FC6DCCD8-B3C6-4AAB-A0BE-1016048006E9}"/>
              </a:ext>
            </a:extLst>
          </p:cNvPr>
          <p:cNvGraphicFramePr>
            <a:graphicFrameLocks noGrp="1"/>
          </p:cNvGraphicFramePr>
          <p:nvPr>
            <p:extLst>
              <p:ext uri="{D42A27DB-BD31-4B8C-83A1-F6EECF244321}">
                <p14:modId xmlns:p14="http://schemas.microsoft.com/office/powerpoint/2010/main" val="2136653514"/>
              </p:ext>
            </p:extLst>
          </p:nvPr>
        </p:nvGraphicFramePr>
        <p:xfrm>
          <a:off x="1146897" y="958418"/>
          <a:ext cx="6850206" cy="3811448"/>
        </p:xfrm>
        <a:graphic>
          <a:graphicData uri="http://schemas.openxmlformats.org/drawingml/2006/table">
            <a:tbl>
              <a:tblPr/>
              <a:tblGrid>
                <a:gridCol w="1882695">
                  <a:extLst>
                    <a:ext uri="{9D8B030D-6E8A-4147-A177-3AD203B41FA5}">
                      <a16:colId xmlns:a16="http://schemas.microsoft.com/office/drawing/2014/main" val="1803718873"/>
                    </a:ext>
                  </a:extLst>
                </a:gridCol>
                <a:gridCol w="4967511">
                  <a:extLst>
                    <a:ext uri="{9D8B030D-6E8A-4147-A177-3AD203B41FA5}">
                      <a16:colId xmlns:a16="http://schemas.microsoft.com/office/drawing/2014/main" val="806092229"/>
                    </a:ext>
                  </a:extLst>
                </a:gridCol>
              </a:tblGrid>
              <a:tr h="228712">
                <a:tc>
                  <a:txBody>
                    <a:bodyPr/>
                    <a:lstStyle/>
                    <a:p>
                      <a:pPr marL="0" marR="36830">
                        <a:lnSpc>
                          <a:spcPct val="114000"/>
                        </a:lnSpc>
                        <a:spcBef>
                          <a:spcPts val="0"/>
                        </a:spcBef>
                        <a:spcAft>
                          <a:spcPts val="0"/>
                        </a:spcAft>
                      </a:pPr>
                      <a:r>
                        <a:rPr lang="en-US" sz="1100" b="1" dirty="0">
                          <a:solidFill>
                            <a:schemeClr val="tx1"/>
                          </a:solidFill>
                          <a:effectLst/>
                          <a:latin typeface="+mn-lt"/>
                          <a:ea typeface="Calibri" panose="020F0502020204030204" pitchFamily="34" charset="0"/>
                          <a:cs typeface="Calibri" panose="020F0502020204030204" pitchFamily="34" charset="0"/>
                        </a:rPr>
                        <a:t>Category</a:t>
                      </a:r>
                      <a:endParaRPr lang="en-US" sz="1200" dirty="0">
                        <a:solidFill>
                          <a:schemeClr val="tx1"/>
                        </a:solidFill>
                        <a:effectLst/>
                        <a:latin typeface="+mn-lt"/>
                        <a:ea typeface="Cambria" panose="02040503050406030204" pitchFamily="18" charset="0"/>
                        <a:cs typeface="Times New Roman" panose="02020603050405020304" pitchFamily="18" charset="0"/>
                      </a:endParaRPr>
                    </a:p>
                  </a:txBody>
                  <a:tcPr marL="30774" marR="30774" marT="30774" marB="307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marL="0" marR="36830">
                        <a:lnSpc>
                          <a:spcPct val="114000"/>
                        </a:lnSpc>
                        <a:spcBef>
                          <a:spcPts val="0"/>
                        </a:spcBef>
                        <a:spcAft>
                          <a:spcPts val="0"/>
                        </a:spcAft>
                      </a:pPr>
                      <a:r>
                        <a:rPr kumimoji="0" lang="en-US" sz="1100" b="1" kern="1200" dirty="0">
                          <a:solidFill>
                            <a:schemeClr val="tx1"/>
                          </a:solidFill>
                          <a:effectLst/>
                          <a:latin typeface="+mn-lt"/>
                          <a:ea typeface="Cambria" panose="02040503050406030204" pitchFamily="18" charset="0"/>
                          <a:cs typeface="Times New Roman" panose="02020603050405020304" pitchFamily="18" charset="0"/>
                        </a:rPr>
                        <a:t>Description</a:t>
                      </a:r>
                    </a:p>
                  </a:txBody>
                  <a:tcPr marL="30774" marR="30774" marT="30774" marB="307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extLst>
                  <a:ext uri="{0D108BD9-81ED-4DB2-BD59-A6C34878D82A}">
                    <a16:rowId xmlns:a16="http://schemas.microsoft.com/office/drawing/2014/main" val="736840705"/>
                  </a:ext>
                </a:extLst>
              </a:tr>
              <a:tr h="593519">
                <a:tc>
                  <a:txBody>
                    <a:bodyPr/>
                    <a:lstStyle/>
                    <a:p>
                      <a:pPr marL="0" marR="36830">
                        <a:lnSpc>
                          <a:spcPct val="114000"/>
                        </a:lnSpc>
                        <a:spcBef>
                          <a:spcPts val="0"/>
                        </a:spcBef>
                        <a:spcAft>
                          <a:spcPts val="0"/>
                        </a:spcAft>
                      </a:pPr>
                      <a:r>
                        <a:rPr lang="en-US" sz="1100" b="1" dirty="0">
                          <a:solidFill>
                            <a:srgbClr val="000000"/>
                          </a:solidFill>
                          <a:effectLst/>
                          <a:latin typeface="+mn-lt"/>
                          <a:ea typeface="Calibri" panose="020F0502020204030204" pitchFamily="34" charset="0"/>
                          <a:cs typeface="Calibri" panose="020F0502020204030204" pitchFamily="34" charset="0"/>
                        </a:rPr>
                        <a:t>Electric Service</a:t>
                      </a:r>
                      <a:endParaRPr lang="en-US" sz="1100" dirty="0">
                        <a:effectLst/>
                        <a:latin typeface="+mn-lt"/>
                        <a:ea typeface="Cambria" panose="02040503050406030204" pitchFamily="18" charset="0"/>
                        <a:cs typeface="Times New Roman" panose="02020603050405020304" pitchFamily="18" charset="0"/>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36830">
                        <a:lnSpc>
                          <a:spcPct val="114000"/>
                        </a:lnSpc>
                        <a:spcBef>
                          <a:spcPts val="0"/>
                        </a:spcBef>
                        <a:spcAft>
                          <a:spcPts val="0"/>
                        </a:spcAft>
                      </a:pPr>
                      <a:r>
                        <a:rPr kumimoji="0" lang="en-US" sz="1100" kern="1200" dirty="0">
                          <a:solidFill>
                            <a:schemeClr val="tx1"/>
                          </a:solidFill>
                          <a:effectLst/>
                          <a:latin typeface="+mn-lt"/>
                          <a:ea typeface="Calibri" panose="020F0502020204030204" pitchFamily="34" charset="0"/>
                          <a:cs typeface="Calibri" panose="020F0502020204030204" pitchFamily="34" charset="0"/>
                        </a:rPr>
                        <a:t>Metrics describe power interruptions in terms of frequency, duration, location, cause, customers affected, and other variables.</a:t>
                      </a:r>
                      <a:endParaRPr lang="en-US" sz="1100" dirty="0">
                        <a:effectLst/>
                        <a:latin typeface="+mn-lt"/>
                        <a:ea typeface="Calibri" panose="020F0502020204030204" pitchFamily="34" charset="0"/>
                        <a:cs typeface="Calibri" panose="020F0502020204030204" pitchFamily="34" charset="0"/>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47708211"/>
                  </a:ext>
                </a:extLst>
              </a:tr>
              <a:tr h="593519">
                <a:tc>
                  <a:txBody>
                    <a:bodyPr/>
                    <a:lstStyle/>
                    <a:p>
                      <a:pPr marL="0" marR="36830">
                        <a:lnSpc>
                          <a:spcPct val="114000"/>
                        </a:lnSpc>
                        <a:spcBef>
                          <a:spcPts val="0"/>
                        </a:spcBef>
                        <a:spcAft>
                          <a:spcPts val="0"/>
                        </a:spcAft>
                      </a:pPr>
                      <a:r>
                        <a:rPr lang="en-US" sz="1100" b="1" dirty="0">
                          <a:solidFill>
                            <a:srgbClr val="000000"/>
                          </a:solidFill>
                          <a:effectLst/>
                          <a:latin typeface="+mn-lt"/>
                          <a:ea typeface="Calibri" panose="020F0502020204030204" pitchFamily="34" charset="0"/>
                          <a:cs typeface="Calibri" panose="020F0502020204030204" pitchFamily="34" charset="0"/>
                        </a:rPr>
                        <a:t>Asset Damage or Failure</a:t>
                      </a:r>
                      <a:endParaRPr lang="en-US" sz="1100" dirty="0">
                        <a:effectLst/>
                        <a:latin typeface="+mn-lt"/>
                        <a:ea typeface="Cambria" panose="02040503050406030204" pitchFamily="18" charset="0"/>
                        <a:cs typeface="Times New Roman" panose="02020603050405020304" pitchFamily="18" charset="0"/>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36830">
                        <a:lnSpc>
                          <a:spcPct val="114000"/>
                        </a:lnSpc>
                        <a:spcBef>
                          <a:spcPts val="0"/>
                        </a:spcBef>
                        <a:spcAft>
                          <a:spcPts val="0"/>
                        </a:spcAft>
                      </a:pPr>
                      <a:r>
                        <a:rPr lang="en-US" sz="1100" dirty="0">
                          <a:effectLst/>
                          <a:latin typeface="+mn-lt"/>
                          <a:ea typeface="Cambria" panose="02040503050406030204" pitchFamily="18" charset="0"/>
                          <a:cs typeface="Times New Roman" panose="02020603050405020304" pitchFamily="18" charset="0"/>
                        </a:rPr>
                        <a:t>Metrics describe infrastructure impacts in non-monetary terms, such as counts of damaged utility structures.</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00582093"/>
                  </a:ext>
                </a:extLst>
              </a:tr>
              <a:tr h="593519">
                <a:tc>
                  <a:txBody>
                    <a:bodyPr/>
                    <a:lstStyle/>
                    <a:p>
                      <a:pPr marL="0" marR="36830">
                        <a:lnSpc>
                          <a:spcPct val="114000"/>
                        </a:lnSpc>
                        <a:spcBef>
                          <a:spcPts val="0"/>
                        </a:spcBef>
                        <a:spcAft>
                          <a:spcPts val="0"/>
                        </a:spcAft>
                      </a:pPr>
                      <a:r>
                        <a:rPr lang="en-US" sz="1100" b="1" dirty="0">
                          <a:solidFill>
                            <a:srgbClr val="000000"/>
                          </a:solidFill>
                          <a:effectLst/>
                          <a:latin typeface="+mn-lt"/>
                          <a:ea typeface="Cambria" panose="02040503050406030204" pitchFamily="18" charset="0"/>
                          <a:cs typeface="Times New Roman" panose="02020603050405020304" pitchFamily="18" charset="0"/>
                        </a:rPr>
                        <a:t>Response and Restoration</a:t>
                      </a:r>
                      <a:endParaRPr lang="en-US" sz="1100" dirty="0">
                        <a:effectLst/>
                        <a:latin typeface="+mn-lt"/>
                        <a:ea typeface="Cambria" panose="02040503050406030204" pitchFamily="18" charset="0"/>
                        <a:cs typeface="Times New Roman" panose="02020603050405020304" pitchFamily="18" charset="0"/>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36830">
                        <a:lnSpc>
                          <a:spcPct val="114000"/>
                        </a:lnSpc>
                        <a:spcBef>
                          <a:spcPts val="0"/>
                        </a:spcBef>
                        <a:spcAft>
                          <a:spcPts val="0"/>
                        </a:spcAft>
                      </a:pPr>
                      <a:r>
                        <a:rPr lang="en-US" sz="1100" dirty="0">
                          <a:effectLst/>
                          <a:latin typeface="+mn-lt"/>
                          <a:ea typeface="Cambria" panose="02040503050406030204" pitchFamily="18" charset="0"/>
                          <a:cs typeface="Times New Roman" panose="02020603050405020304" pitchFamily="18" charset="0"/>
                        </a:rPr>
                        <a:t>Metrics describe response and recovery from a hazard event, such as the time to restore power to some or all of a utility service territory.</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22560824"/>
                  </a:ext>
                </a:extLst>
              </a:tr>
              <a:tr h="1140731">
                <a:tc>
                  <a:txBody>
                    <a:bodyPr/>
                    <a:lstStyle/>
                    <a:p>
                      <a:pPr marL="0" marR="36830">
                        <a:lnSpc>
                          <a:spcPct val="115000"/>
                        </a:lnSpc>
                        <a:spcBef>
                          <a:spcPts val="0"/>
                        </a:spcBef>
                        <a:spcAft>
                          <a:spcPts val="0"/>
                        </a:spcAft>
                      </a:pPr>
                      <a:r>
                        <a:rPr lang="en-US" sz="1100" b="1" dirty="0">
                          <a:solidFill>
                            <a:srgbClr val="000000"/>
                          </a:solidFill>
                          <a:effectLst/>
                          <a:latin typeface="+mn-lt"/>
                          <a:ea typeface="Cambria" panose="02040503050406030204" pitchFamily="18" charset="0"/>
                          <a:cs typeface="Times New Roman" panose="02020603050405020304" pitchFamily="18" charset="0"/>
                        </a:rPr>
                        <a:t>Monetary Impact</a:t>
                      </a:r>
                      <a:endParaRPr lang="en-US" sz="1100" dirty="0">
                        <a:effectLst/>
                        <a:latin typeface="+mn-lt"/>
                        <a:ea typeface="Cambria" panose="02040503050406030204" pitchFamily="18" charset="0"/>
                        <a:cs typeface="Times New Roman" panose="02020603050405020304" pitchFamily="18" charset="0"/>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36830">
                        <a:lnSpc>
                          <a:spcPct val="114000"/>
                        </a:lnSpc>
                        <a:spcBef>
                          <a:spcPts val="0"/>
                        </a:spcBef>
                        <a:spcAft>
                          <a:spcPts val="0"/>
                        </a:spcAft>
                      </a:pPr>
                      <a:r>
                        <a:rPr lang="en-US" sz="1100" dirty="0">
                          <a:effectLst/>
                          <a:latin typeface="+mn-lt"/>
                          <a:ea typeface="Cambria" panose="02040503050406030204" pitchFamily="18" charset="0"/>
                          <a:cs typeface="Times New Roman" panose="02020603050405020304" pitchFamily="18" charset="0"/>
                        </a:rPr>
                        <a:t>Metrics describe the cost of impacts and include capital costs of damaged assets, operations and maintenance (O&amp;M) costs for restoration and recovery, costs incurred by customers as a result of power interruptions, and economy-wide impacts from power interruptions.</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00146800"/>
                  </a:ext>
                </a:extLst>
              </a:tr>
              <a:tr h="597949">
                <a:tc>
                  <a:txBody>
                    <a:bodyPr/>
                    <a:lstStyle/>
                    <a:p>
                      <a:pPr marL="0" marR="36830">
                        <a:lnSpc>
                          <a:spcPct val="115000"/>
                        </a:lnSpc>
                        <a:spcBef>
                          <a:spcPts val="0"/>
                        </a:spcBef>
                        <a:spcAft>
                          <a:spcPts val="0"/>
                        </a:spcAft>
                      </a:pPr>
                      <a:r>
                        <a:rPr lang="en-US" sz="1100" b="1" dirty="0">
                          <a:effectLst/>
                          <a:latin typeface="+mn-lt"/>
                          <a:ea typeface="Cambria" panose="02040503050406030204" pitchFamily="18" charset="0"/>
                          <a:cs typeface="Times New Roman" panose="02020603050405020304" pitchFamily="18" charset="0"/>
                        </a:rPr>
                        <a:t>Customer Communications and Engagement</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36830">
                        <a:lnSpc>
                          <a:spcPct val="114000"/>
                        </a:lnSpc>
                        <a:spcBef>
                          <a:spcPts val="0"/>
                        </a:spcBef>
                        <a:spcAft>
                          <a:spcPts val="0"/>
                        </a:spcAft>
                      </a:pPr>
                      <a:r>
                        <a:rPr lang="en-US" sz="1100" dirty="0">
                          <a:effectLst/>
                          <a:latin typeface="+mn-lt"/>
                          <a:ea typeface="Cambria" panose="02040503050406030204" pitchFamily="18" charset="0"/>
                          <a:cs typeface="Times New Roman" panose="02020603050405020304" pitchFamily="18" charset="0"/>
                        </a:rPr>
                        <a:t>Metrics describe the effectiveness of utility outreach regarding a storm or interruption event.</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62530466"/>
                  </a:ext>
                </a:extLst>
              </a:tr>
            </a:tbl>
          </a:graphicData>
        </a:graphic>
      </p:graphicFrame>
    </p:spTree>
    <p:extLst>
      <p:ext uri="{BB962C8B-B14F-4D97-AF65-F5344CB8AC3E}">
        <p14:creationId xmlns:p14="http://schemas.microsoft.com/office/powerpoint/2010/main" val="206270323"/>
      </p:ext>
    </p:extLst>
  </p:cSld>
  <p:clrMapOvr>
    <a:masterClrMapping/>
  </p:clrMapOvr>
</p:sld>
</file>

<file path=ppt/theme/theme1.xml><?xml version="1.0" encoding="utf-8"?>
<a:theme xmlns:a="http://schemas.openxmlformats.org/drawingml/2006/main" name="Custom Design">
  <a:themeElements>
    <a:clrScheme name="DOE GDO">
      <a:dk1>
        <a:srgbClr val="000000"/>
      </a:dk1>
      <a:lt1>
        <a:srgbClr val="FFFFFF"/>
      </a:lt1>
      <a:dk2>
        <a:srgbClr val="44546A"/>
      </a:dk2>
      <a:lt2>
        <a:srgbClr val="E7E6E6"/>
      </a:lt2>
      <a:accent1>
        <a:srgbClr val="2460AD"/>
      </a:accent1>
      <a:accent2>
        <a:srgbClr val="25A8DC"/>
      </a:accent2>
      <a:accent3>
        <a:srgbClr val="CD4B04"/>
      </a:accent3>
      <a:accent4>
        <a:srgbClr val="008A29"/>
      </a:accent4>
      <a:accent5>
        <a:srgbClr val="1A325D"/>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DOE GDO">
      <a:dk1>
        <a:srgbClr val="000000"/>
      </a:dk1>
      <a:lt1>
        <a:srgbClr val="FFFFFF"/>
      </a:lt1>
      <a:dk2>
        <a:srgbClr val="44546A"/>
      </a:dk2>
      <a:lt2>
        <a:srgbClr val="E7E6E6"/>
      </a:lt2>
      <a:accent1>
        <a:srgbClr val="2460AD"/>
      </a:accent1>
      <a:accent2>
        <a:srgbClr val="25A8DC"/>
      </a:accent2>
      <a:accent3>
        <a:srgbClr val="CD4B04"/>
      </a:accent3>
      <a:accent4>
        <a:srgbClr val="008A29"/>
      </a:accent4>
      <a:accent5>
        <a:srgbClr val="1A325D"/>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8146</TotalTime>
  <Words>3266</Words>
  <Application>Microsoft Office PowerPoint</Application>
  <PresentationFormat>On-screen Show (16:9)</PresentationFormat>
  <Paragraphs>390</Paragraphs>
  <Slides>34</Slides>
  <Notes>32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34</vt:i4>
      </vt:variant>
    </vt:vector>
  </HeadingPairs>
  <TitlesOfParts>
    <vt:vector size="42" baseType="lpstr">
      <vt:lpstr>Arial</vt:lpstr>
      <vt:lpstr>Avenir</vt:lpstr>
      <vt:lpstr>Calibri</vt:lpstr>
      <vt:lpstr>Noto Sans Symbols</vt:lpstr>
      <vt:lpstr>Symbol</vt:lpstr>
      <vt:lpstr>Courier New</vt:lpstr>
      <vt:lpstr>Custom Design</vt:lpstr>
      <vt:lpstr>1_Custom Design</vt:lpstr>
      <vt:lpstr>Measuring Progress and Valuing Resilience Investments in Montana</vt:lpstr>
      <vt:lpstr>Goals for today</vt:lpstr>
      <vt:lpstr>Availability of information</vt:lpstr>
      <vt:lpstr>Metrics for Valuing Resilience Projects</vt:lpstr>
      <vt:lpstr>Metrics within context of project valuation</vt:lpstr>
      <vt:lpstr>Resilience planning utilizes two types of metrics</vt:lpstr>
      <vt:lpstr>Widely-used reliability indices</vt:lpstr>
      <vt:lpstr>Customer-focused reliability metrics</vt:lpstr>
      <vt:lpstr>Categories of performance metrics</vt:lpstr>
      <vt:lpstr>Electric service - Examples</vt:lpstr>
      <vt:lpstr>Asset damage or failure - Examples</vt:lpstr>
      <vt:lpstr>Response and restoration - Examples</vt:lpstr>
      <vt:lpstr>Monetary impact metrics - Examples</vt:lpstr>
      <vt:lpstr>Performance metrics – Additional dimensions</vt:lpstr>
      <vt:lpstr>Other potentially useful metrics</vt:lpstr>
      <vt:lpstr>Valuation Frameworks and Measuring Progress</vt:lpstr>
      <vt:lpstr>Selected economic and social valuation methods</vt:lpstr>
      <vt:lpstr>Example of information needed for valuation</vt:lpstr>
      <vt:lpstr>Forward- and backward-looking analyses</vt:lpstr>
      <vt:lpstr>Ex post analyses from utility resilience plans</vt:lpstr>
      <vt:lpstr>Example of Valuing a Resilience Strategy</vt:lpstr>
      <vt:lpstr>Example of valuing a utility resilience strategy</vt:lpstr>
      <vt:lpstr>Components of valuation framework (1)</vt:lpstr>
      <vt:lpstr>Components of valuation framework (2)</vt:lpstr>
      <vt:lpstr>Estimated costs</vt:lpstr>
      <vt:lpstr>Estimated benefits</vt:lpstr>
      <vt:lpstr>Valuation results</vt:lpstr>
      <vt:lpstr>Undergrounding all of Texas not cost-effective</vt:lpstr>
      <vt:lpstr>Possibility of net benefits</vt:lpstr>
      <vt:lpstr>Additional Berkeley Lab resources</vt:lpstr>
      <vt:lpstr>Discussion Questions and Contact Information</vt:lpstr>
      <vt:lpstr>Useful references (1)</vt:lpstr>
      <vt:lpstr>Useful references (2)</vt:lpstr>
      <vt:lpstr>Useful references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Causes and Impacts of Grid Outages, Metrics for Measuring Resilience, and Valuing and Prioritizing Strategies</dc:title>
  <dc:creator>Peter Larsen</dc:creator>
  <cp:lastModifiedBy>Maki, Kyla</cp:lastModifiedBy>
  <cp:revision>214</cp:revision>
  <dcterms:modified xsi:type="dcterms:W3CDTF">2025-06-23T12:46:26Z</dcterms:modified>
</cp:coreProperties>
</file>