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0" r:id="rId3"/>
    <p:sldId id="311" r:id="rId4"/>
    <p:sldId id="312" r:id="rId5"/>
    <p:sldId id="309" r:id="rId6"/>
    <p:sldId id="313" r:id="rId7"/>
    <p:sldId id="315" r:id="rId8"/>
    <p:sldId id="310" r:id="rId9"/>
    <p:sldId id="314" r:id="rId10"/>
    <p:sldId id="316" r:id="rId11"/>
    <p:sldId id="317" r:id="rId12"/>
    <p:sldId id="318" r:id="rId13"/>
    <p:sldId id="319" r:id="rId14"/>
    <p:sldId id="320" r:id="rId15"/>
    <p:sldId id="321" r:id="rId16"/>
    <p:sldId id="322" r:id="rId17"/>
    <p:sldId id="328" r:id="rId18"/>
    <p:sldId id="323" r:id="rId19"/>
    <p:sldId id="324" r:id="rId20"/>
    <p:sldId id="325" r:id="rId21"/>
    <p:sldId id="326" r:id="rId22"/>
    <p:sldId id="327" r:id="rId23"/>
    <p:sldId id="329" r:id="rId24"/>
    <p:sldId id="330" r:id="rId25"/>
    <p:sldId id="335" r:id="rId26"/>
    <p:sldId id="331" r:id="rId27"/>
    <p:sldId id="336" r:id="rId28"/>
    <p:sldId id="33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38" autoAdjust="0"/>
  </p:normalViewPr>
  <p:slideViewPr>
    <p:cSldViewPr>
      <p:cViewPr varScale="1">
        <p:scale>
          <a:sx n="79" d="100"/>
          <a:sy n="79" d="100"/>
        </p:scale>
        <p:origin x="157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C0051E-A5B2-42AB-B7CD-22BC387483AB}" type="datetimeFigureOut">
              <a:rPr lang="en-US" smtClean="0"/>
              <a:t>1/29/2019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03BA18-6764-4EFB-A9DF-CCB4A1848DAB}" type="slidenum">
              <a:rPr lang="en-US" smtClean="0"/>
              <a:t>‹#›</a:t>
            </a:fld>
            <a:endParaRPr lang="en-US"/>
          </a:p>
        </p:txBody>
      </p:sp>
    </p:spTree>
    <p:extLst>
      <p:ext uri="{BB962C8B-B14F-4D97-AF65-F5344CB8AC3E}">
        <p14:creationId xmlns:p14="http://schemas.microsoft.com/office/powerpoint/2010/main" val="287115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BA4B8-94B2-46F9-96D3-6814F8EFFD78}" type="datetimeFigureOut">
              <a:rPr lang="en-US" smtClean="0"/>
              <a:t>1/29/2019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CA53D-713D-4C2E-A9C1-24C961091AAE}" type="slidenum">
              <a:rPr lang="en-US" smtClean="0"/>
              <a:t>‹#›</a:t>
            </a:fld>
            <a:endParaRPr lang="en-US" dirty="0"/>
          </a:p>
        </p:txBody>
      </p:sp>
    </p:spTree>
    <p:extLst>
      <p:ext uri="{BB962C8B-B14F-4D97-AF65-F5344CB8AC3E}">
        <p14:creationId xmlns:p14="http://schemas.microsoft.com/office/powerpoint/2010/main" val="226555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A54CA53D-713D-4C2E-A9C1-24C961091AAE}" type="slidenum">
              <a:rPr lang="en-US" smtClean="0"/>
              <a:t>1</a:t>
            </a:fld>
            <a:endParaRPr lang="en-US" dirty="0"/>
          </a:p>
        </p:txBody>
      </p:sp>
    </p:spTree>
    <p:extLst>
      <p:ext uri="{BB962C8B-B14F-4D97-AF65-F5344CB8AC3E}">
        <p14:creationId xmlns:p14="http://schemas.microsoft.com/office/powerpoint/2010/main" val="41008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a:t>
            </a:r>
          </a:p>
        </p:txBody>
      </p:sp>
      <p:sp>
        <p:nvSpPr>
          <p:cNvPr id="4" name="Slide Number Placeholder 3"/>
          <p:cNvSpPr>
            <a:spLocks noGrp="1"/>
          </p:cNvSpPr>
          <p:nvPr>
            <p:ph type="sldNum" sz="quarter" idx="10"/>
          </p:nvPr>
        </p:nvSpPr>
        <p:spPr/>
        <p:txBody>
          <a:bodyPr/>
          <a:lstStyle/>
          <a:p>
            <a:fld id="{A54CA53D-713D-4C2E-A9C1-24C961091AAE}" type="slidenum">
              <a:rPr lang="en-US" smtClean="0"/>
              <a:t>10</a:t>
            </a:fld>
            <a:endParaRPr lang="en-US" dirty="0"/>
          </a:p>
        </p:txBody>
      </p:sp>
    </p:spTree>
    <p:extLst>
      <p:ext uri="{BB962C8B-B14F-4D97-AF65-F5344CB8AC3E}">
        <p14:creationId xmlns:p14="http://schemas.microsoft.com/office/powerpoint/2010/main" val="209865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11</a:t>
            </a:fld>
            <a:endParaRPr lang="en-US" dirty="0"/>
          </a:p>
        </p:txBody>
      </p:sp>
    </p:spTree>
    <p:extLst>
      <p:ext uri="{BB962C8B-B14F-4D97-AF65-F5344CB8AC3E}">
        <p14:creationId xmlns:p14="http://schemas.microsoft.com/office/powerpoint/2010/main" val="355716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12</a:t>
            </a:fld>
            <a:endParaRPr lang="en-US" dirty="0"/>
          </a:p>
        </p:txBody>
      </p:sp>
    </p:spTree>
    <p:extLst>
      <p:ext uri="{BB962C8B-B14F-4D97-AF65-F5344CB8AC3E}">
        <p14:creationId xmlns:p14="http://schemas.microsoft.com/office/powerpoint/2010/main" val="195460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13</a:t>
            </a:fld>
            <a:endParaRPr lang="en-US" dirty="0"/>
          </a:p>
        </p:txBody>
      </p:sp>
    </p:spTree>
    <p:extLst>
      <p:ext uri="{BB962C8B-B14F-4D97-AF65-F5344CB8AC3E}">
        <p14:creationId xmlns:p14="http://schemas.microsoft.com/office/powerpoint/2010/main" val="304894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14</a:t>
            </a:fld>
            <a:endParaRPr lang="en-US" dirty="0"/>
          </a:p>
        </p:txBody>
      </p:sp>
    </p:spTree>
    <p:extLst>
      <p:ext uri="{BB962C8B-B14F-4D97-AF65-F5344CB8AC3E}">
        <p14:creationId xmlns:p14="http://schemas.microsoft.com/office/powerpoint/2010/main" val="144267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15</a:t>
            </a:fld>
            <a:endParaRPr lang="en-US" dirty="0"/>
          </a:p>
        </p:txBody>
      </p:sp>
    </p:spTree>
    <p:extLst>
      <p:ext uri="{BB962C8B-B14F-4D97-AF65-F5344CB8AC3E}">
        <p14:creationId xmlns:p14="http://schemas.microsoft.com/office/powerpoint/2010/main" val="206114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16</a:t>
            </a:fld>
            <a:endParaRPr lang="en-US" dirty="0"/>
          </a:p>
        </p:txBody>
      </p:sp>
    </p:spTree>
    <p:extLst>
      <p:ext uri="{BB962C8B-B14F-4D97-AF65-F5344CB8AC3E}">
        <p14:creationId xmlns:p14="http://schemas.microsoft.com/office/powerpoint/2010/main" val="3960804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17</a:t>
            </a:fld>
            <a:endParaRPr lang="en-US" dirty="0"/>
          </a:p>
        </p:txBody>
      </p:sp>
    </p:spTree>
    <p:extLst>
      <p:ext uri="{BB962C8B-B14F-4D97-AF65-F5344CB8AC3E}">
        <p14:creationId xmlns:p14="http://schemas.microsoft.com/office/powerpoint/2010/main" val="217329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18</a:t>
            </a:fld>
            <a:endParaRPr lang="en-US" dirty="0"/>
          </a:p>
        </p:txBody>
      </p:sp>
    </p:spTree>
    <p:extLst>
      <p:ext uri="{BB962C8B-B14F-4D97-AF65-F5344CB8AC3E}">
        <p14:creationId xmlns:p14="http://schemas.microsoft.com/office/powerpoint/2010/main" val="200708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a:t>
            </a:r>
          </a:p>
        </p:txBody>
      </p:sp>
      <p:sp>
        <p:nvSpPr>
          <p:cNvPr id="4" name="Slide Number Placeholder 3"/>
          <p:cNvSpPr>
            <a:spLocks noGrp="1"/>
          </p:cNvSpPr>
          <p:nvPr>
            <p:ph type="sldNum" sz="quarter" idx="10"/>
          </p:nvPr>
        </p:nvSpPr>
        <p:spPr/>
        <p:txBody>
          <a:bodyPr/>
          <a:lstStyle/>
          <a:p>
            <a:fld id="{A54CA53D-713D-4C2E-A9C1-24C961091AAE}" type="slidenum">
              <a:rPr lang="en-US" smtClean="0"/>
              <a:t>19</a:t>
            </a:fld>
            <a:endParaRPr lang="en-US" dirty="0"/>
          </a:p>
        </p:txBody>
      </p:sp>
    </p:spTree>
    <p:extLst>
      <p:ext uri="{BB962C8B-B14F-4D97-AF65-F5344CB8AC3E}">
        <p14:creationId xmlns:p14="http://schemas.microsoft.com/office/powerpoint/2010/main" val="122682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2</a:t>
            </a:fld>
            <a:endParaRPr lang="en-US" dirty="0"/>
          </a:p>
        </p:txBody>
      </p:sp>
    </p:spTree>
    <p:extLst>
      <p:ext uri="{BB962C8B-B14F-4D97-AF65-F5344CB8AC3E}">
        <p14:creationId xmlns:p14="http://schemas.microsoft.com/office/powerpoint/2010/main" val="1549124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p>
        </p:txBody>
      </p:sp>
      <p:sp>
        <p:nvSpPr>
          <p:cNvPr id="4" name="Slide Number Placeholder 3"/>
          <p:cNvSpPr>
            <a:spLocks noGrp="1"/>
          </p:cNvSpPr>
          <p:nvPr>
            <p:ph type="sldNum" sz="quarter" idx="10"/>
          </p:nvPr>
        </p:nvSpPr>
        <p:spPr/>
        <p:txBody>
          <a:bodyPr/>
          <a:lstStyle/>
          <a:p>
            <a:fld id="{A54CA53D-713D-4C2E-A9C1-24C961091AAE}" type="slidenum">
              <a:rPr lang="en-US" smtClean="0"/>
              <a:t>20</a:t>
            </a:fld>
            <a:endParaRPr lang="en-US" dirty="0"/>
          </a:p>
        </p:txBody>
      </p:sp>
    </p:spTree>
    <p:extLst>
      <p:ext uri="{BB962C8B-B14F-4D97-AF65-F5344CB8AC3E}">
        <p14:creationId xmlns:p14="http://schemas.microsoft.com/office/powerpoint/2010/main" val="2655976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Map</a:t>
            </a:r>
          </a:p>
        </p:txBody>
      </p:sp>
      <p:sp>
        <p:nvSpPr>
          <p:cNvPr id="4" name="Slide Number Placeholder 3"/>
          <p:cNvSpPr>
            <a:spLocks noGrp="1"/>
          </p:cNvSpPr>
          <p:nvPr>
            <p:ph type="sldNum" sz="quarter" idx="10"/>
          </p:nvPr>
        </p:nvSpPr>
        <p:spPr/>
        <p:txBody>
          <a:bodyPr/>
          <a:lstStyle/>
          <a:p>
            <a:fld id="{A54CA53D-713D-4C2E-A9C1-24C961091AAE}" type="slidenum">
              <a:rPr lang="en-US" smtClean="0"/>
              <a:t>21</a:t>
            </a:fld>
            <a:endParaRPr lang="en-US" dirty="0"/>
          </a:p>
        </p:txBody>
      </p:sp>
    </p:spTree>
    <p:extLst>
      <p:ext uri="{BB962C8B-B14F-4D97-AF65-F5344CB8AC3E}">
        <p14:creationId xmlns:p14="http://schemas.microsoft.com/office/powerpoint/2010/main" val="396223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EPA/PEI Comparison</a:t>
            </a:r>
          </a:p>
        </p:txBody>
      </p:sp>
      <p:sp>
        <p:nvSpPr>
          <p:cNvPr id="4" name="Slide Number Placeholder 3"/>
          <p:cNvSpPr>
            <a:spLocks noGrp="1"/>
          </p:cNvSpPr>
          <p:nvPr>
            <p:ph type="sldNum" sz="quarter" idx="10"/>
          </p:nvPr>
        </p:nvSpPr>
        <p:spPr/>
        <p:txBody>
          <a:bodyPr/>
          <a:lstStyle/>
          <a:p>
            <a:fld id="{A54CA53D-713D-4C2E-A9C1-24C961091AAE}" type="slidenum">
              <a:rPr lang="en-US" smtClean="0"/>
              <a:t>22</a:t>
            </a:fld>
            <a:endParaRPr lang="en-US" dirty="0"/>
          </a:p>
        </p:txBody>
      </p:sp>
    </p:spTree>
    <p:extLst>
      <p:ext uri="{BB962C8B-B14F-4D97-AF65-F5344CB8AC3E}">
        <p14:creationId xmlns:p14="http://schemas.microsoft.com/office/powerpoint/2010/main" val="214885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book</a:t>
            </a:r>
          </a:p>
        </p:txBody>
      </p:sp>
      <p:sp>
        <p:nvSpPr>
          <p:cNvPr id="4" name="Slide Number Placeholder 3"/>
          <p:cNvSpPr>
            <a:spLocks noGrp="1"/>
          </p:cNvSpPr>
          <p:nvPr>
            <p:ph type="sldNum" sz="quarter" idx="10"/>
          </p:nvPr>
        </p:nvSpPr>
        <p:spPr/>
        <p:txBody>
          <a:bodyPr/>
          <a:lstStyle/>
          <a:p>
            <a:fld id="{A54CA53D-713D-4C2E-A9C1-24C961091AAE}" type="slidenum">
              <a:rPr lang="en-US" smtClean="0"/>
              <a:t>23</a:t>
            </a:fld>
            <a:endParaRPr lang="en-US" dirty="0"/>
          </a:p>
        </p:txBody>
      </p:sp>
    </p:spTree>
    <p:extLst>
      <p:ext uri="{BB962C8B-B14F-4D97-AF65-F5344CB8AC3E}">
        <p14:creationId xmlns:p14="http://schemas.microsoft.com/office/powerpoint/2010/main" val="4164765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rule reference</a:t>
            </a:r>
          </a:p>
        </p:txBody>
      </p:sp>
      <p:sp>
        <p:nvSpPr>
          <p:cNvPr id="4" name="Slide Number Placeholder 3"/>
          <p:cNvSpPr>
            <a:spLocks noGrp="1"/>
          </p:cNvSpPr>
          <p:nvPr>
            <p:ph type="sldNum" sz="quarter" idx="10"/>
          </p:nvPr>
        </p:nvSpPr>
        <p:spPr/>
        <p:txBody>
          <a:bodyPr/>
          <a:lstStyle/>
          <a:p>
            <a:fld id="{A54CA53D-713D-4C2E-A9C1-24C961091AAE}" type="slidenum">
              <a:rPr lang="en-US" smtClean="0"/>
              <a:t>24</a:t>
            </a:fld>
            <a:endParaRPr lang="en-US" dirty="0"/>
          </a:p>
        </p:txBody>
      </p:sp>
    </p:spTree>
    <p:extLst>
      <p:ext uri="{BB962C8B-B14F-4D97-AF65-F5344CB8AC3E}">
        <p14:creationId xmlns:p14="http://schemas.microsoft.com/office/powerpoint/2010/main" val="150193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25</a:t>
            </a:fld>
            <a:endParaRPr lang="en-US" dirty="0"/>
          </a:p>
        </p:txBody>
      </p:sp>
    </p:spTree>
    <p:extLst>
      <p:ext uri="{BB962C8B-B14F-4D97-AF65-F5344CB8AC3E}">
        <p14:creationId xmlns:p14="http://schemas.microsoft.com/office/powerpoint/2010/main" val="142464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26</a:t>
            </a:fld>
            <a:endParaRPr lang="en-US" dirty="0"/>
          </a:p>
        </p:txBody>
      </p:sp>
    </p:spTree>
    <p:extLst>
      <p:ext uri="{BB962C8B-B14F-4D97-AF65-F5344CB8AC3E}">
        <p14:creationId xmlns:p14="http://schemas.microsoft.com/office/powerpoint/2010/main" val="2652638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27</a:t>
            </a:fld>
            <a:endParaRPr lang="en-US" dirty="0"/>
          </a:p>
        </p:txBody>
      </p:sp>
    </p:spTree>
    <p:extLst>
      <p:ext uri="{BB962C8B-B14F-4D97-AF65-F5344CB8AC3E}">
        <p14:creationId xmlns:p14="http://schemas.microsoft.com/office/powerpoint/2010/main" val="461864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28</a:t>
            </a:fld>
            <a:endParaRPr lang="en-US" dirty="0"/>
          </a:p>
        </p:txBody>
      </p:sp>
    </p:spTree>
    <p:extLst>
      <p:ext uri="{BB962C8B-B14F-4D97-AF65-F5344CB8AC3E}">
        <p14:creationId xmlns:p14="http://schemas.microsoft.com/office/powerpoint/2010/main" val="375765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3</a:t>
            </a:fld>
            <a:endParaRPr lang="en-US" dirty="0"/>
          </a:p>
        </p:txBody>
      </p:sp>
    </p:spTree>
    <p:extLst>
      <p:ext uri="{BB962C8B-B14F-4D97-AF65-F5344CB8AC3E}">
        <p14:creationId xmlns:p14="http://schemas.microsoft.com/office/powerpoint/2010/main" val="217192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4</a:t>
            </a:fld>
            <a:endParaRPr lang="en-US" dirty="0"/>
          </a:p>
        </p:txBody>
      </p:sp>
    </p:spTree>
    <p:extLst>
      <p:ext uri="{BB962C8B-B14F-4D97-AF65-F5344CB8AC3E}">
        <p14:creationId xmlns:p14="http://schemas.microsoft.com/office/powerpoint/2010/main" val="332445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CA53D-713D-4C2E-A9C1-24C961091AAE}" type="slidenum">
              <a:rPr lang="en-US" smtClean="0"/>
              <a:t>5</a:t>
            </a:fld>
            <a:endParaRPr lang="en-US" dirty="0"/>
          </a:p>
        </p:txBody>
      </p:sp>
    </p:spTree>
    <p:extLst>
      <p:ext uri="{BB962C8B-B14F-4D97-AF65-F5344CB8AC3E}">
        <p14:creationId xmlns:p14="http://schemas.microsoft.com/office/powerpoint/2010/main" val="209097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PEI RP 900 page 3</a:t>
            </a:r>
          </a:p>
        </p:txBody>
      </p:sp>
      <p:sp>
        <p:nvSpPr>
          <p:cNvPr id="4" name="Slide Number Placeholder 3"/>
          <p:cNvSpPr>
            <a:spLocks noGrp="1"/>
          </p:cNvSpPr>
          <p:nvPr>
            <p:ph type="sldNum" sz="quarter" idx="10"/>
          </p:nvPr>
        </p:nvSpPr>
        <p:spPr/>
        <p:txBody>
          <a:bodyPr/>
          <a:lstStyle/>
          <a:p>
            <a:fld id="{A54CA53D-713D-4C2E-A9C1-24C961091AAE}" type="slidenum">
              <a:rPr lang="en-US" smtClean="0"/>
              <a:t>6</a:t>
            </a:fld>
            <a:endParaRPr lang="en-US" dirty="0"/>
          </a:p>
        </p:txBody>
      </p:sp>
    </p:spTree>
    <p:extLst>
      <p:ext uri="{BB962C8B-B14F-4D97-AF65-F5344CB8AC3E}">
        <p14:creationId xmlns:p14="http://schemas.microsoft.com/office/powerpoint/2010/main" val="81286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PEI RP 900 page 3</a:t>
            </a:r>
          </a:p>
        </p:txBody>
      </p:sp>
      <p:sp>
        <p:nvSpPr>
          <p:cNvPr id="4" name="Slide Number Placeholder 3"/>
          <p:cNvSpPr>
            <a:spLocks noGrp="1"/>
          </p:cNvSpPr>
          <p:nvPr>
            <p:ph type="sldNum" sz="quarter" idx="10"/>
          </p:nvPr>
        </p:nvSpPr>
        <p:spPr/>
        <p:txBody>
          <a:bodyPr/>
          <a:lstStyle/>
          <a:p>
            <a:fld id="{A54CA53D-713D-4C2E-A9C1-24C961091AAE}" type="slidenum">
              <a:rPr lang="en-US" smtClean="0"/>
              <a:t>7</a:t>
            </a:fld>
            <a:endParaRPr lang="en-US" dirty="0"/>
          </a:p>
        </p:txBody>
      </p:sp>
    </p:spTree>
    <p:extLst>
      <p:ext uri="{BB962C8B-B14F-4D97-AF65-F5344CB8AC3E}">
        <p14:creationId xmlns:p14="http://schemas.microsoft.com/office/powerpoint/2010/main" val="1971135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a:t>
            </a:r>
          </a:p>
        </p:txBody>
      </p:sp>
      <p:sp>
        <p:nvSpPr>
          <p:cNvPr id="4" name="Slide Number Placeholder 3"/>
          <p:cNvSpPr>
            <a:spLocks noGrp="1"/>
          </p:cNvSpPr>
          <p:nvPr>
            <p:ph type="sldNum" sz="quarter" idx="10"/>
          </p:nvPr>
        </p:nvSpPr>
        <p:spPr/>
        <p:txBody>
          <a:bodyPr/>
          <a:lstStyle/>
          <a:p>
            <a:fld id="{A54CA53D-713D-4C2E-A9C1-24C961091AAE}" type="slidenum">
              <a:rPr lang="en-US" smtClean="0"/>
              <a:t>8</a:t>
            </a:fld>
            <a:endParaRPr lang="en-US" dirty="0"/>
          </a:p>
        </p:txBody>
      </p:sp>
    </p:spTree>
    <p:extLst>
      <p:ext uri="{BB962C8B-B14F-4D97-AF65-F5344CB8AC3E}">
        <p14:creationId xmlns:p14="http://schemas.microsoft.com/office/powerpoint/2010/main" val="316514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a:t>
            </a:r>
          </a:p>
        </p:txBody>
      </p:sp>
      <p:sp>
        <p:nvSpPr>
          <p:cNvPr id="4" name="Slide Number Placeholder 3"/>
          <p:cNvSpPr>
            <a:spLocks noGrp="1"/>
          </p:cNvSpPr>
          <p:nvPr>
            <p:ph type="sldNum" sz="quarter" idx="10"/>
          </p:nvPr>
        </p:nvSpPr>
        <p:spPr/>
        <p:txBody>
          <a:bodyPr/>
          <a:lstStyle/>
          <a:p>
            <a:fld id="{A54CA53D-713D-4C2E-A9C1-24C961091AAE}" type="slidenum">
              <a:rPr lang="en-US" smtClean="0"/>
              <a:t>9</a:t>
            </a:fld>
            <a:endParaRPr lang="en-US" dirty="0"/>
          </a:p>
        </p:txBody>
      </p:sp>
    </p:spTree>
    <p:extLst>
      <p:ext uri="{BB962C8B-B14F-4D97-AF65-F5344CB8AC3E}">
        <p14:creationId xmlns:p14="http://schemas.microsoft.com/office/powerpoint/2010/main" val="230763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209116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312533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192033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193345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88591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202351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69193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115650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122964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6717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F5109A-3F9A-4D2D-8B29-4DD4A459BF34}" type="datetimeFigureOut">
              <a:rPr lang="en-US" smtClean="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399E47-03AA-4E03-A7AF-19574CABA297}" type="slidenum">
              <a:rPr lang="en-US" smtClean="0"/>
              <a:t>‹#›</a:t>
            </a:fld>
            <a:endParaRPr lang="en-US" dirty="0"/>
          </a:p>
        </p:txBody>
      </p:sp>
    </p:spTree>
    <p:extLst>
      <p:ext uri="{BB962C8B-B14F-4D97-AF65-F5344CB8AC3E}">
        <p14:creationId xmlns:p14="http://schemas.microsoft.com/office/powerpoint/2010/main" val="145858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5109A-3F9A-4D2D-8B29-4DD4A459BF34}" type="datetimeFigureOut">
              <a:rPr lang="en-US" smtClean="0"/>
              <a:t>1/29/2019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99E47-03AA-4E03-A7AF-19574CABA297}" type="slidenum">
              <a:rPr lang="en-US" smtClean="0"/>
              <a:t>‹#›</a:t>
            </a:fld>
            <a:endParaRPr lang="en-US" dirty="0"/>
          </a:p>
        </p:txBody>
      </p:sp>
    </p:spTree>
    <p:extLst>
      <p:ext uri="{BB962C8B-B14F-4D97-AF65-F5344CB8AC3E}">
        <p14:creationId xmlns:p14="http://schemas.microsoft.com/office/powerpoint/2010/main" val="169264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rmAutofit/>
          </a:bodyPr>
          <a:lstStyle/>
          <a:p>
            <a:r>
              <a:rPr lang="en-US" sz="5600" dirty="0">
                <a:latin typeface="Tahoma" panose="020B0604030504040204" pitchFamily="34" charset="0"/>
                <a:ea typeface="Tahoma" panose="020B0604030504040204" pitchFamily="34" charset="0"/>
                <a:cs typeface="Tahoma" panose="020B0604030504040204" pitchFamily="34" charset="0"/>
              </a:rPr>
              <a:t>WALKTHROUGH INSPECTIONS</a:t>
            </a:r>
          </a:p>
        </p:txBody>
      </p:sp>
      <p:sp>
        <p:nvSpPr>
          <p:cNvPr id="3" name="Subtitle 2"/>
          <p:cNvSpPr>
            <a:spLocks noGrp="1"/>
          </p:cNvSpPr>
          <p:nvPr>
            <p:ph type="subTitle" idx="1"/>
          </p:nvPr>
        </p:nvSpPr>
        <p:spPr>
          <a:xfrm>
            <a:off x="1371600" y="3581400"/>
            <a:ext cx="6400800" cy="1752600"/>
          </a:xfrm>
        </p:spPr>
        <p:txBody>
          <a:bodyPr>
            <a:normAutofi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Wally Jemmings</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UST Licensee Training</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February 7, 2019</a:t>
            </a:r>
          </a:p>
        </p:txBody>
      </p:sp>
    </p:spTree>
    <p:extLst>
      <p:ext uri="{BB962C8B-B14F-4D97-AF65-F5344CB8AC3E}">
        <p14:creationId xmlns:p14="http://schemas.microsoft.com/office/powerpoint/2010/main" val="293303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0D03E7-DFD1-4F7A-B215-B446BAABEB02}"/>
              </a:ext>
            </a:extLst>
          </p:cNvPr>
          <p:cNvPicPr>
            <a:picLocks noChangeAspect="1"/>
          </p:cNvPicPr>
          <p:nvPr/>
        </p:nvPicPr>
        <p:blipFill>
          <a:blip r:embed="rId3"/>
          <a:stretch>
            <a:fillRect/>
          </a:stretch>
        </p:blipFill>
        <p:spPr>
          <a:xfrm>
            <a:off x="228600" y="228600"/>
            <a:ext cx="8670268" cy="6287120"/>
          </a:xfrm>
          <a:prstGeom prst="rect">
            <a:avLst/>
          </a:prstGeom>
        </p:spPr>
      </p:pic>
    </p:spTree>
    <p:extLst>
      <p:ext uri="{BB962C8B-B14F-4D97-AF65-F5344CB8AC3E}">
        <p14:creationId xmlns:p14="http://schemas.microsoft.com/office/powerpoint/2010/main" val="372514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FDDBCD-8D38-4173-9A71-A499D930995A}"/>
              </a:ext>
            </a:extLst>
          </p:cNvPr>
          <p:cNvPicPr>
            <a:picLocks noChangeAspect="1"/>
          </p:cNvPicPr>
          <p:nvPr/>
        </p:nvPicPr>
        <p:blipFill>
          <a:blip r:embed="rId3"/>
          <a:stretch>
            <a:fillRect/>
          </a:stretch>
        </p:blipFill>
        <p:spPr>
          <a:xfrm>
            <a:off x="304800" y="228600"/>
            <a:ext cx="8575703" cy="6202210"/>
          </a:xfrm>
          <a:prstGeom prst="rect">
            <a:avLst/>
          </a:prstGeom>
        </p:spPr>
      </p:pic>
    </p:spTree>
    <p:extLst>
      <p:ext uri="{BB962C8B-B14F-4D97-AF65-F5344CB8AC3E}">
        <p14:creationId xmlns:p14="http://schemas.microsoft.com/office/powerpoint/2010/main" val="125011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8CD8B-5422-43C4-BD72-20308569D37A}"/>
              </a:ext>
            </a:extLst>
          </p:cNvPr>
          <p:cNvPicPr>
            <a:picLocks noChangeAspect="1"/>
          </p:cNvPicPr>
          <p:nvPr/>
        </p:nvPicPr>
        <p:blipFill>
          <a:blip r:embed="rId3"/>
          <a:stretch>
            <a:fillRect/>
          </a:stretch>
        </p:blipFill>
        <p:spPr>
          <a:xfrm>
            <a:off x="304800" y="304800"/>
            <a:ext cx="8608116" cy="6013137"/>
          </a:xfrm>
          <a:prstGeom prst="rect">
            <a:avLst/>
          </a:prstGeom>
        </p:spPr>
      </p:pic>
    </p:spTree>
    <p:extLst>
      <p:ext uri="{BB962C8B-B14F-4D97-AF65-F5344CB8AC3E}">
        <p14:creationId xmlns:p14="http://schemas.microsoft.com/office/powerpoint/2010/main" val="215116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A79F71-3E79-4475-AA59-2B21BB3F147D}"/>
              </a:ext>
            </a:extLst>
          </p:cNvPr>
          <p:cNvPicPr>
            <a:picLocks noChangeAspect="1"/>
          </p:cNvPicPr>
          <p:nvPr/>
        </p:nvPicPr>
        <p:blipFill>
          <a:blip r:embed="rId3"/>
          <a:stretch>
            <a:fillRect/>
          </a:stretch>
        </p:blipFill>
        <p:spPr>
          <a:xfrm>
            <a:off x="228600" y="304800"/>
            <a:ext cx="8550302" cy="6223321"/>
          </a:xfrm>
          <a:prstGeom prst="rect">
            <a:avLst/>
          </a:prstGeom>
        </p:spPr>
      </p:pic>
    </p:spTree>
    <p:extLst>
      <p:ext uri="{BB962C8B-B14F-4D97-AF65-F5344CB8AC3E}">
        <p14:creationId xmlns:p14="http://schemas.microsoft.com/office/powerpoint/2010/main" val="242845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0458C-F07D-489F-9DB5-E884B1A3FCEB}"/>
              </a:ext>
            </a:extLst>
          </p:cNvPr>
          <p:cNvPicPr>
            <a:picLocks noChangeAspect="1"/>
          </p:cNvPicPr>
          <p:nvPr/>
        </p:nvPicPr>
        <p:blipFill>
          <a:blip r:embed="rId3"/>
          <a:stretch>
            <a:fillRect/>
          </a:stretch>
        </p:blipFill>
        <p:spPr>
          <a:xfrm>
            <a:off x="304800" y="381000"/>
            <a:ext cx="8707004" cy="6257665"/>
          </a:xfrm>
          <a:prstGeom prst="rect">
            <a:avLst/>
          </a:prstGeom>
        </p:spPr>
      </p:pic>
    </p:spTree>
    <p:extLst>
      <p:ext uri="{BB962C8B-B14F-4D97-AF65-F5344CB8AC3E}">
        <p14:creationId xmlns:p14="http://schemas.microsoft.com/office/powerpoint/2010/main" val="334909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36761-DF67-4B62-9BE6-3C1792CF41F7}"/>
              </a:ext>
            </a:extLst>
          </p:cNvPr>
          <p:cNvPicPr>
            <a:picLocks noChangeAspect="1"/>
          </p:cNvPicPr>
          <p:nvPr/>
        </p:nvPicPr>
        <p:blipFill>
          <a:blip r:embed="rId3"/>
          <a:stretch>
            <a:fillRect/>
          </a:stretch>
        </p:blipFill>
        <p:spPr>
          <a:xfrm>
            <a:off x="381000" y="2209800"/>
            <a:ext cx="8327569" cy="2534478"/>
          </a:xfrm>
          <a:prstGeom prst="rect">
            <a:avLst/>
          </a:prstGeom>
        </p:spPr>
      </p:pic>
    </p:spTree>
    <p:extLst>
      <p:ext uri="{BB962C8B-B14F-4D97-AF65-F5344CB8AC3E}">
        <p14:creationId xmlns:p14="http://schemas.microsoft.com/office/powerpoint/2010/main" val="116357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D083BB-3B35-42E8-BD32-71BBE8AFB106}"/>
              </a:ext>
            </a:extLst>
          </p:cNvPr>
          <p:cNvPicPr>
            <a:picLocks noChangeAspect="1"/>
          </p:cNvPicPr>
          <p:nvPr/>
        </p:nvPicPr>
        <p:blipFill>
          <a:blip r:embed="rId3"/>
          <a:stretch>
            <a:fillRect/>
          </a:stretch>
        </p:blipFill>
        <p:spPr>
          <a:xfrm>
            <a:off x="381000" y="457200"/>
            <a:ext cx="8305800" cy="6118880"/>
          </a:xfrm>
          <a:prstGeom prst="rect">
            <a:avLst/>
          </a:prstGeom>
        </p:spPr>
      </p:pic>
    </p:spTree>
    <p:extLst>
      <p:ext uri="{BB962C8B-B14F-4D97-AF65-F5344CB8AC3E}">
        <p14:creationId xmlns:p14="http://schemas.microsoft.com/office/powerpoint/2010/main" val="117394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B86F79-3377-43CB-AD18-96EF044A10DF}"/>
              </a:ext>
            </a:extLst>
          </p:cNvPr>
          <p:cNvPicPr>
            <a:picLocks noChangeAspect="1"/>
          </p:cNvPicPr>
          <p:nvPr/>
        </p:nvPicPr>
        <p:blipFill>
          <a:blip r:embed="rId3"/>
          <a:stretch>
            <a:fillRect/>
          </a:stretch>
        </p:blipFill>
        <p:spPr>
          <a:xfrm>
            <a:off x="228600" y="457200"/>
            <a:ext cx="8686800" cy="6027897"/>
          </a:xfrm>
          <a:prstGeom prst="rect">
            <a:avLst/>
          </a:prstGeom>
        </p:spPr>
      </p:pic>
    </p:spTree>
    <p:extLst>
      <p:ext uri="{BB962C8B-B14F-4D97-AF65-F5344CB8AC3E}">
        <p14:creationId xmlns:p14="http://schemas.microsoft.com/office/powerpoint/2010/main" val="39636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77BF22-ADF5-45F0-BB6B-02519029F5D3}"/>
              </a:ext>
            </a:extLst>
          </p:cNvPr>
          <p:cNvPicPr>
            <a:picLocks noChangeAspect="1"/>
          </p:cNvPicPr>
          <p:nvPr/>
        </p:nvPicPr>
        <p:blipFill>
          <a:blip r:embed="rId3"/>
          <a:stretch>
            <a:fillRect/>
          </a:stretch>
        </p:blipFill>
        <p:spPr>
          <a:xfrm>
            <a:off x="228600" y="457200"/>
            <a:ext cx="8694390" cy="5946299"/>
          </a:xfrm>
          <a:prstGeom prst="rect">
            <a:avLst/>
          </a:prstGeom>
        </p:spPr>
      </p:pic>
    </p:spTree>
    <p:extLst>
      <p:ext uri="{BB962C8B-B14F-4D97-AF65-F5344CB8AC3E}">
        <p14:creationId xmlns:p14="http://schemas.microsoft.com/office/powerpoint/2010/main" val="354515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ACF437-9255-467E-8842-644D8C818144}"/>
              </a:ext>
            </a:extLst>
          </p:cNvPr>
          <p:cNvPicPr>
            <a:picLocks noChangeAspect="1"/>
          </p:cNvPicPr>
          <p:nvPr/>
        </p:nvPicPr>
        <p:blipFill>
          <a:blip r:embed="rId3"/>
          <a:stretch>
            <a:fillRect/>
          </a:stretch>
        </p:blipFill>
        <p:spPr>
          <a:xfrm>
            <a:off x="304800" y="533400"/>
            <a:ext cx="8534400" cy="5784856"/>
          </a:xfrm>
          <a:prstGeom prst="rect">
            <a:avLst/>
          </a:prstGeom>
        </p:spPr>
      </p:pic>
    </p:spTree>
    <p:extLst>
      <p:ext uri="{BB962C8B-B14F-4D97-AF65-F5344CB8AC3E}">
        <p14:creationId xmlns:p14="http://schemas.microsoft.com/office/powerpoint/2010/main" val="235588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br>
              <a:rPr lang="en-US" sz="4800" dirty="0"/>
            </a:br>
            <a:br>
              <a:rPr lang="en-US" sz="4800" dirty="0"/>
            </a:br>
            <a:r>
              <a:rPr lang="en-US" sz="4800" dirty="0">
                <a:latin typeface="Tahoma" panose="020B0604030504040204" pitchFamily="34" charset="0"/>
                <a:ea typeface="Tahoma" panose="020B0604030504040204" pitchFamily="34" charset="0"/>
                <a:cs typeface="Tahoma" panose="020B0604030504040204" pitchFamily="34" charset="0"/>
              </a:rPr>
              <a:t>EPA Final Rule</a:t>
            </a:r>
            <a:br>
              <a:rPr lang="en-US" sz="4800"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40 CFR Parts 280 and 281</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6200" y="3886200"/>
            <a:ext cx="8915400" cy="1631216"/>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Revising Underground Storage Tank Regulations </a:t>
            </a:r>
          </a:p>
          <a:p>
            <a:pPr algn="ctr"/>
            <a:r>
              <a:rPr lang="en-US" sz="2400" b="1" dirty="0">
                <a:latin typeface="Tahoma" panose="020B0604030504040204" pitchFamily="34" charset="0"/>
                <a:ea typeface="Tahoma" panose="020B0604030504040204" pitchFamily="34" charset="0"/>
                <a:cs typeface="Tahoma" panose="020B0604030504040204" pitchFamily="34" charset="0"/>
              </a:rPr>
              <a:t>Revisions to Existing Requirements and </a:t>
            </a:r>
          </a:p>
          <a:p>
            <a:pPr algn="ctr"/>
            <a:r>
              <a:rPr lang="en-US" sz="2400" b="1" dirty="0">
                <a:latin typeface="Tahoma" panose="020B0604030504040204" pitchFamily="34" charset="0"/>
                <a:ea typeface="Tahoma" panose="020B0604030504040204" pitchFamily="34" charset="0"/>
                <a:cs typeface="Tahoma" panose="020B0604030504040204" pitchFamily="34" charset="0"/>
              </a:rPr>
              <a:t>New Regulations for Secondary Containment and Operator Training</a:t>
            </a:r>
          </a:p>
        </p:txBody>
      </p:sp>
    </p:spTree>
    <p:extLst>
      <p:ext uri="{BB962C8B-B14F-4D97-AF65-F5344CB8AC3E}">
        <p14:creationId xmlns:p14="http://schemas.microsoft.com/office/powerpoint/2010/main" val="75117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51EDD1-32DB-44CA-87E7-5275D96CBE51}"/>
              </a:ext>
            </a:extLst>
          </p:cNvPr>
          <p:cNvPicPr>
            <a:picLocks noChangeAspect="1"/>
          </p:cNvPicPr>
          <p:nvPr/>
        </p:nvPicPr>
        <p:blipFill>
          <a:blip r:embed="rId3"/>
          <a:stretch>
            <a:fillRect/>
          </a:stretch>
        </p:blipFill>
        <p:spPr>
          <a:xfrm>
            <a:off x="304800" y="533400"/>
            <a:ext cx="8581292" cy="5871410"/>
          </a:xfrm>
          <a:prstGeom prst="rect">
            <a:avLst/>
          </a:prstGeom>
        </p:spPr>
      </p:pic>
    </p:spTree>
    <p:extLst>
      <p:ext uri="{BB962C8B-B14F-4D97-AF65-F5344CB8AC3E}">
        <p14:creationId xmlns:p14="http://schemas.microsoft.com/office/powerpoint/2010/main" val="428233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9E59B-D460-4719-84E5-1279D18F3DA8}"/>
              </a:ext>
            </a:extLst>
          </p:cNvPr>
          <p:cNvPicPr>
            <a:picLocks noChangeAspect="1"/>
          </p:cNvPicPr>
          <p:nvPr/>
        </p:nvPicPr>
        <p:blipFill>
          <a:blip r:embed="rId3"/>
          <a:stretch>
            <a:fillRect/>
          </a:stretch>
        </p:blipFill>
        <p:spPr>
          <a:xfrm>
            <a:off x="228600" y="533400"/>
            <a:ext cx="8707120" cy="5936672"/>
          </a:xfrm>
          <a:prstGeom prst="rect">
            <a:avLst/>
          </a:prstGeom>
        </p:spPr>
      </p:pic>
    </p:spTree>
    <p:extLst>
      <p:ext uri="{BB962C8B-B14F-4D97-AF65-F5344CB8AC3E}">
        <p14:creationId xmlns:p14="http://schemas.microsoft.com/office/powerpoint/2010/main" val="59404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3495F-9B88-47B0-9911-A31EAFD87BA7}"/>
              </a:ext>
            </a:extLst>
          </p:cNvPr>
          <p:cNvPicPr>
            <a:picLocks noChangeAspect="1"/>
          </p:cNvPicPr>
          <p:nvPr/>
        </p:nvPicPr>
        <p:blipFill>
          <a:blip r:embed="rId3"/>
          <a:stretch>
            <a:fillRect/>
          </a:stretch>
        </p:blipFill>
        <p:spPr>
          <a:xfrm>
            <a:off x="1524000" y="228600"/>
            <a:ext cx="5412627" cy="6096000"/>
          </a:xfrm>
          <a:prstGeom prst="rect">
            <a:avLst/>
          </a:prstGeom>
        </p:spPr>
      </p:pic>
    </p:spTree>
    <p:extLst>
      <p:ext uri="{BB962C8B-B14F-4D97-AF65-F5344CB8AC3E}">
        <p14:creationId xmlns:p14="http://schemas.microsoft.com/office/powerpoint/2010/main" val="413186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88B11-8D4A-4BD9-8736-D4DCEBD63E77}"/>
              </a:ext>
            </a:extLst>
          </p:cNvPr>
          <p:cNvPicPr>
            <a:picLocks noChangeAspect="1"/>
          </p:cNvPicPr>
          <p:nvPr/>
        </p:nvPicPr>
        <p:blipFill>
          <a:blip r:embed="rId3"/>
          <a:stretch>
            <a:fillRect/>
          </a:stretch>
        </p:blipFill>
        <p:spPr>
          <a:xfrm>
            <a:off x="1524000" y="152400"/>
            <a:ext cx="5809189" cy="6248400"/>
          </a:xfrm>
          <a:prstGeom prst="rect">
            <a:avLst/>
          </a:prstGeom>
        </p:spPr>
      </p:pic>
    </p:spTree>
    <p:extLst>
      <p:ext uri="{BB962C8B-B14F-4D97-AF65-F5344CB8AC3E}">
        <p14:creationId xmlns:p14="http://schemas.microsoft.com/office/powerpoint/2010/main" val="202768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7569DC-04E1-4DE1-9BE0-A8173B911E34}"/>
              </a:ext>
            </a:extLst>
          </p:cNvPr>
          <p:cNvPicPr>
            <a:picLocks noChangeAspect="1"/>
          </p:cNvPicPr>
          <p:nvPr/>
        </p:nvPicPr>
        <p:blipFill>
          <a:blip r:embed="rId3"/>
          <a:stretch>
            <a:fillRect/>
          </a:stretch>
        </p:blipFill>
        <p:spPr>
          <a:xfrm>
            <a:off x="1447800" y="152400"/>
            <a:ext cx="5874035" cy="6324600"/>
          </a:xfrm>
          <a:prstGeom prst="rect">
            <a:avLst/>
          </a:prstGeom>
        </p:spPr>
      </p:pic>
    </p:spTree>
    <p:extLst>
      <p:ext uri="{BB962C8B-B14F-4D97-AF65-F5344CB8AC3E}">
        <p14:creationId xmlns:p14="http://schemas.microsoft.com/office/powerpoint/2010/main" val="3513163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5A3E19-17B7-4916-B775-930F386A905B}"/>
              </a:ext>
            </a:extLst>
          </p:cNvPr>
          <p:cNvPicPr>
            <a:picLocks noChangeAspect="1"/>
          </p:cNvPicPr>
          <p:nvPr/>
        </p:nvPicPr>
        <p:blipFill>
          <a:blip r:embed="rId3"/>
          <a:stretch>
            <a:fillRect/>
          </a:stretch>
        </p:blipFill>
        <p:spPr>
          <a:xfrm>
            <a:off x="1905000" y="76200"/>
            <a:ext cx="4877276" cy="6454140"/>
          </a:xfrm>
          <a:prstGeom prst="rect">
            <a:avLst/>
          </a:prstGeom>
        </p:spPr>
      </p:pic>
    </p:spTree>
    <p:extLst>
      <p:ext uri="{BB962C8B-B14F-4D97-AF65-F5344CB8AC3E}">
        <p14:creationId xmlns:p14="http://schemas.microsoft.com/office/powerpoint/2010/main" val="1244646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6AE0EB-4437-499A-9A34-0402541B3E7C}"/>
              </a:ext>
            </a:extLst>
          </p:cNvPr>
          <p:cNvPicPr>
            <a:picLocks noChangeAspect="1"/>
          </p:cNvPicPr>
          <p:nvPr/>
        </p:nvPicPr>
        <p:blipFill>
          <a:blip r:embed="rId3"/>
          <a:stretch>
            <a:fillRect/>
          </a:stretch>
        </p:blipFill>
        <p:spPr>
          <a:xfrm>
            <a:off x="2209800" y="381000"/>
            <a:ext cx="4351020" cy="6156960"/>
          </a:xfrm>
          <a:prstGeom prst="rect">
            <a:avLst/>
          </a:prstGeom>
        </p:spPr>
      </p:pic>
    </p:spTree>
    <p:extLst>
      <p:ext uri="{BB962C8B-B14F-4D97-AF65-F5344CB8AC3E}">
        <p14:creationId xmlns:p14="http://schemas.microsoft.com/office/powerpoint/2010/main" val="68983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Autofit/>
          </a:bodyPr>
          <a:lstStyle/>
          <a:p>
            <a:br>
              <a:rPr lang="en-US" sz="4800" dirty="0"/>
            </a:br>
            <a:br>
              <a:rPr lang="en-US" sz="4800"/>
            </a:br>
            <a:r>
              <a:rPr lang="en-US" sz="5600">
                <a:latin typeface="Tahoma" panose="020B0604030504040204" pitchFamily="34" charset="0"/>
                <a:ea typeface="Tahoma" panose="020B0604030504040204" pitchFamily="34" charset="0"/>
                <a:cs typeface="Tahoma" panose="020B0604030504040204" pitchFamily="34" charset="0"/>
              </a:rPr>
              <a:t>ARM </a:t>
            </a:r>
            <a:r>
              <a:rPr lang="en-US" sz="5600" dirty="0">
                <a:latin typeface="Tahoma" panose="020B0604030504040204" pitchFamily="34" charset="0"/>
                <a:ea typeface="Tahoma" panose="020B0604030504040204" pitchFamily="34" charset="0"/>
                <a:cs typeface="Tahoma" panose="020B0604030504040204" pitchFamily="34" charset="0"/>
              </a:rPr>
              <a:t>17.56.307</a:t>
            </a:r>
            <a:br>
              <a:rPr lang="en-US" sz="5600" dirty="0">
                <a:latin typeface="Tahoma" panose="020B0604030504040204" pitchFamily="34" charset="0"/>
                <a:ea typeface="Tahoma" panose="020B0604030504040204" pitchFamily="34" charset="0"/>
                <a:cs typeface="Tahoma" panose="020B0604030504040204" pitchFamily="34" charset="0"/>
              </a:rPr>
            </a:br>
            <a:r>
              <a:rPr lang="en-US" sz="3600" dirty="0"/>
              <a:t>Periodic Operation and Maintenance Walkthrough Inspections</a:t>
            </a:r>
            <a:br>
              <a:rPr lang="en-US" dirty="0"/>
            </a:br>
            <a:r>
              <a:rPr lang="en-US" sz="5600" dirty="0">
                <a:latin typeface="Tahoma" panose="020B0604030504040204" pitchFamily="34" charset="0"/>
                <a:ea typeface="Tahoma" panose="020B0604030504040204" pitchFamily="34" charset="0"/>
                <a:cs typeface="Tahoma" panose="020B0604030504040204" pitchFamily="34" charset="0"/>
              </a:rPr>
              <a:t> </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76200" y="3886200"/>
            <a:ext cx="8915400" cy="1200329"/>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October 13, 2021.  </a:t>
            </a:r>
          </a:p>
          <a:p>
            <a:pPr marL="457200" indent="-457200">
              <a:buFont typeface="Arial" panose="020B0604020202020204" pitchFamily="34" charset="0"/>
              <a:buChar char="•"/>
            </a:pPr>
            <a:r>
              <a:rPr lang="en-US" sz="3600" dirty="0">
                <a:latin typeface="Tahoma" panose="020B0604030504040204" pitchFamily="34" charset="0"/>
                <a:ea typeface="Tahoma" panose="020B0604030504040204" pitchFamily="34" charset="0"/>
                <a:cs typeface="Tahoma" panose="020B0604030504040204" pitchFamily="34" charset="0"/>
              </a:rPr>
              <a:t>Keep the records for one year.  </a:t>
            </a:r>
          </a:p>
        </p:txBody>
      </p:sp>
    </p:spTree>
    <p:extLst>
      <p:ext uri="{BB962C8B-B14F-4D97-AF65-F5344CB8AC3E}">
        <p14:creationId xmlns:p14="http://schemas.microsoft.com/office/powerpoint/2010/main" val="382544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3EB2B-DDB8-44DE-AC92-BFCC14DDBE05}"/>
              </a:ext>
            </a:extLst>
          </p:cNvPr>
          <p:cNvPicPr>
            <a:picLocks noChangeAspect="1"/>
          </p:cNvPicPr>
          <p:nvPr/>
        </p:nvPicPr>
        <p:blipFill>
          <a:blip r:embed="rId3"/>
          <a:stretch>
            <a:fillRect/>
          </a:stretch>
        </p:blipFill>
        <p:spPr>
          <a:xfrm>
            <a:off x="1981200" y="228600"/>
            <a:ext cx="4976184" cy="6096000"/>
          </a:xfrm>
          <a:prstGeom prst="rect">
            <a:avLst/>
          </a:prstGeom>
        </p:spPr>
      </p:pic>
    </p:spTree>
    <p:extLst>
      <p:ext uri="{BB962C8B-B14F-4D97-AF65-F5344CB8AC3E}">
        <p14:creationId xmlns:p14="http://schemas.microsoft.com/office/powerpoint/2010/main" val="369336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br>
              <a:rPr lang="en-US" sz="4800" dirty="0"/>
            </a:br>
            <a:br>
              <a:rPr lang="en-US" sz="4800" dirty="0"/>
            </a:br>
            <a:r>
              <a:rPr lang="en-US" sz="4800" dirty="0">
                <a:latin typeface="Tahoma" panose="020B0604030504040204" pitchFamily="34" charset="0"/>
                <a:ea typeface="Tahoma" panose="020B0604030504040204" pitchFamily="34" charset="0"/>
                <a:cs typeface="Tahoma" panose="020B0604030504040204" pitchFamily="34" charset="0"/>
              </a:rPr>
              <a:t>EPA Final Rule</a:t>
            </a:r>
            <a:br>
              <a:rPr lang="en-US" sz="4800"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40 CFR Parts 280 and 281</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438400"/>
            <a:ext cx="8915400" cy="3539430"/>
          </a:xfrm>
          <a:prstGeom prst="rect">
            <a:avLst/>
          </a:prstGeom>
          <a:noFill/>
        </p:spPr>
        <p:txBody>
          <a:bodyPr wrap="square" rtlCol="0">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“Today’s final UST regulation allows owners and operators to conduct operation and maintenance walkthrough inspections according to a code of practice developed by a nationally recognized association or independent testing laboratory or according to requirements developed by the implementing agency.”</a:t>
            </a:r>
          </a:p>
        </p:txBody>
      </p:sp>
    </p:spTree>
    <p:extLst>
      <p:ext uri="{BB962C8B-B14F-4D97-AF65-F5344CB8AC3E}">
        <p14:creationId xmlns:p14="http://schemas.microsoft.com/office/powerpoint/2010/main" val="131846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br>
              <a:rPr lang="en-US" sz="4800" dirty="0"/>
            </a:br>
            <a:br>
              <a:rPr lang="en-US" sz="4800" dirty="0"/>
            </a:br>
            <a:r>
              <a:rPr lang="en-US" sz="4800" dirty="0">
                <a:latin typeface="Tahoma" panose="020B0604030504040204" pitchFamily="34" charset="0"/>
                <a:ea typeface="Tahoma" panose="020B0604030504040204" pitchFamily="34" charset="0"/>
                <a:cs typeface="Tahoma" panose="020B0604030504040204" pitchFamily="34" charset="0"/>
              </a:rPr>
              <a:t>EPA Final Rule</a:t>
            </a:r>
            <a:br>
              <a:rPr lang="en-US" sz="4800"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40 CFR Parts 280 and 281</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438400"/>
            <a:ext cx="8915400" cy="3693319"/>
          </a:xfrm>
          <a:prstGeom prst="rect">
            <a:avLst/>
          </a:prstGeom>
          <a:noFill/>
        </p:spPr>
        <p:txBody>
          <a:bodyPr wrap="square" rtlCol="0">
            <a:spAutoFit/>
          </a:bodyPr>
          <a:lstStyle/>
          <a:p>
            <a:pPr algn="ctr"/>
            <a:r>
              <a:rPr lang="en-US" sz="2600" dirty="0">
                <a:latin typeface="Tahoma" panose="020B0604030504040204" pitchFamily="34" charset="0"/>
                <a:ea typeface="Tahoma" panose="020B0604030504040204" pitchFamily="34" charset="0"/>
                <a:cs typeface="Tahoma" panose="020B0604030504040204" pitchFamily="34" charset="0"/>
              </a:rPr>
              <a:t>“EPA is including Petroleum Equipment Institute’s Recommended Practice 900 as a code of practice that may be used to meet the walkthrough inspections requirement in today’s final UST regulation.  This recommended practice includes </a:t>
            </a:r>
            <a:r>
              <a:rPr lang="en-US" sz="2600" b="1" u="sng" dirty="0">
                <a:latin typeface="Tahoma" panose="020B0604030504040204" pitchFamily="34" charset="0"/>
                <a:ea typeface="Tahoma" panose="020B0604030504040204" pitchFamily="34" charset="0"/>
                <a:cs typeface="Tahoma" panose="020B0604030504040204" pitchFamily="34" charset="0"/>
              </a:rPr>
              <a:t>daily</a:t>
            </a:r>
            <a:r>
              <a:rPr lang="en-US" sz="2600" dirty="0">
                <a:latin typeface="Tahoma" panose="020B0604030504040204" pitchFamily="34" charset="0"/>
                <a:ea typeface="Tahoma" panose="020B0604030504040204" pitchFamily="34" charset="0"/>
                <a:cs typeface="Tahoma" panose="020B0604030504040204" pitchFamily="34" charset="0"/>
              </a:rPr>
              <a:t>, monthly, and annual inspections for properly maintaining underground storage tank systems.  Owners and operators who use the code of practice option for meeting UST requirements must use the </a:t>
            </a:r>
            <a:r>
              <a:rPr lang="en-US" sz="2600" b="1" u="sng" dirty="0">
                <a:latin typeface="Tahoma" panose="020B0604030504040204" pitchFamily="34" charset="0"/>
                <a:ea typeface="Tahoma" panose="020B0604030504040204" pitchFamily="34" charset="0"/>
                <a:cs typeface="Tahoma" panose="020B0604030504040204" pitchFamily="34" charset="0"/>
              </a:rPr>
              <a:t>ENTIRE</a:t>
            </a:r>
            <a:r>
              <a:rPr lang="en-US" sz="2600" dirty="0">
                <a:latin typeface="Tahoma" panose="020B0604030504040204" pitchFamily="34" charset="0"/>
                <a:ea typeface="Tahoma" panose="020B0604030504040204" pitchFamily="34" charset="0"/>
                <a:cs typeface="Tahoma" panose="020B0604030504040204" pitchFamily="34" charset="0"/>
              </a:rPr>
              <a:t> code of practice.” </a:t>
            </a:r>
          </a:p>
        </p:txBody>
      </p:sp>
    </p:spTree>
    <p:extLst>
      <p:ext uri="{BB962C8B-B14F-4D97-AF65-F5344CB8AC3E}">
        <p14:creationId xmlns:p14="http://schemas.microsoft.com/office/powerpoint/2010/main" val="297359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6E563-6A02-4BCB-83E5-4F9948359776}"/>
              </a:ext>
            </a:extLst>
          </p:cNvPr>
          <p:cNvPicPr>
            <a:picLocks noChangeAspect="1"/>
          </p:cNvPicPr>
          <p:nvPr/>
        </p:nvPicPr>
        <p:blipFill>
          <a:blip r:embed="rId3"/>
          <a:stretch>
            <a:fillRect/>
          </a:stretch>
        </p:blipFill>
        <p:spPr>
          <a:xfrm>
            <a:off x="1981200" y="381000"/>
            <a:ext cx="4854183" cy="6019800"/>
          </a:xfrm>
          <a:prstGeom prst="rect">
            <a:avLst/>
          </a:prstGeom>
        </p:spPr>
      </p:pic>
    </p:spTree>
    <p:extLst>
      <p:ext uri="{BB962C8B-B14F-4D97-AF65-F5344CB8AC3E}">
        <p14:creationId xmlns:p14="http://schemas.microsoft.com/office/powerpoint/2010/main" val="343641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br>
              <a:rPr lang="en-US" sz="4800" dirty="0"/>
            </a:br>
            <a:br>
              <a:rPr lang="en-US" sz="4800"/>
            </a:br>
            <a:r>
              <a:rPr lang="en-US" sz="4800">
                <a:latin typeface="Tahoma" panose="020B0604030504040204" pitchFamily="34" charset="0"/>
                <a:ea typeface="Tahoma" panose="020B0604030504040204" pitchFamily="34" charset="0"/>
                <a:cs typeface="Tahoma" panose="020B0604030504040204" pitchFamily="34" charset="0"/>
              </a:rPr>
              <a:t>PEI/RP900-17</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438400"/>
            <a:ext cx="8915400" cy="3477875"/>
          </a:xfrm>
          <a:prstGeom prst="rect">
            <a:avLst/>
          </a:prstGeom>
          <a:noFill/>
        </p:spPr>
        <p:txBody>
          <a:bodyPr wrap="square" rtlCol="0">
            <a:spAutoFit/>
          </a:bodyPr>
          <a:lstStyle/>
          <a:p>
            <a:pPr algn="ctr"/>
            <a:r>
              <a:rPr lang="en-US" sz="2200" dirty="0">
                <a:latin typeface="Tahoma" panose="020B0604030504040204" pitchFamily="34" charset="0"/>
                <a:ea typeface="Tahoma" panose="020B0604030504040204" pitchFamily="34" charset="0"/>
                <a:cs typeface="Tahoma" panose="020B0604030504040204" pitchFamily="34" charset="0"/>
              </a:rPr>
              <a:t>“In many respects, the federal walkthrough inspection and testing requirements are less comprehensive than the inspection and testing requirements contained in this document.  After reviewing the walkthrough inspection requirements of the federal regulation, the PEI UST System Inspection and Maintenance Committee has decided that more frequent and comprehensive inspections of vehicle fueling UST systems than those specified in the federal rule are warranted.  The recommended practices in this document include inspection and maintenance procedures the Committee believes to be important whether or not these procedures are included in the federal rule.” </a:t>
            </a:r>
          </a:p>
        </p:txBody>
      </p:sp>
    </p:spTree>
    <p:extLst>
      <p:ext uri="{BB962C8B-B14F-4D97-AF65-F5344CB8AC3E}">
        <p14:creationId xmlns:p14="http://schemas.microsoft.com/office/powerpoint/2010/main" val="125225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Autofit/>
          </a:bodyPr>
          <a:lstStyle/>
          <a:p>
            <a:br>
              <a:rPr lang="en-US" sz="4800" dirty="0"/>
            </a:br>
            <a:br>
              <a:rPr lang="en-US" sz="4800" dirty="0"/>
            </a:br>
            <a:r>
              <a:rPr lang="en-US" sz="4800" dirty="0">
                <a:latin typeface="Tahoma" panose="020B0604030504040204" pitchFamily="34" charset="0"/>
                <a:ea typeface="Tahoma" panose="020B0604030504040204" pitchFamily="34" charset="0"/>
                <a:cs typeface="Tahoma" panose="020B0604030504040204" pitchFamily="34" charset="0"/>
              </a:rPr>
              <a:t>EPA Final Rule</a:t>
            </a:r>
            <a:br>
              <a:rPr lang="en-US" sz="4800" dirty="0">
                <a:latin typeface="Tahoma" panose="020B0604030504040204" pitchFamily="34" charset="0"/>
                <a:ea typeface="Tahoma" panose="020B0604030504040204" pitchFamily="34" charset="0"/>
                <a:cs typeface="Tahoma" panose="020B0604030504040204" pitchFamily="34" charset="0"/>
              </a:rPr>
            </a:br>
            <a:r>
              <a:rPr lang="en-US" sz="4800" dirty="0">
                <a:latin typeface="Tahoma" panose="020B0604030504040204" pitchFamily="34" charset="0"/>
                <a:ea typeface="Tahoma" panose="020B0604030504040204" pitchFamily="34" charset="0"/>
                <a:cs typeface="Tahoma" panose="020B0604030504040204" pitchFamily="34" charset="0"/>
              </a:rPr>
              <a:t>40 CFR Parts 280 and 281</a:t>
            </a:r>
            <a:br>
              <a:rPr lang="en-US" sz="4800" dirty="0"/>
            </a:b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438400"/>
            <a:ext cx="8915400" cy="3785652"/>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“Owners and operators who use the code of practice option for meeting UST requirements must use the </a:t>
            </a:r>
            <a:r>
              <a:rPr lang="en-US" sz="4800" b="1" u="sng" dirty="0">
                <a:latin typeface="Tahoma" panose="020B0604030504040204" pitchFamily="34" charset="0"/>
                <a:ea typeface="Tahoma" panose="020B0604030504040204" pitchFamily="34" charset="0"/>
                <a:cs typeface="Tahoma" panose="020B0604030504040204" pitchFamily="34" charset="0"/>
              </a:rPr>
              <a:t>ENTIRE</a:t>
            </a:r>
            <a:r>
              <a:rPr lang="en-US" sz="4800" dirty="0">
                <a:latin typeface="Tahoma" panose="020B0604030504040204" pitchFamily="34" charset="0"/>
                <a:ea typeface="Tahoma" panose="020B0604030504040204" pitchFamily="34" charset="0"/>
                <a:cs typeface="Tahoma" panose="020B0604030504040204" pitchFamily="34" charset="0"/>
              </a:rPr>
              <a:t> code of practice. “ </a:t>
            </a:r>
          </a:p>
        </p:txBody>
      </p:sp>
    </p:spTree>
    <p:extLst>
      <p:ext uri="{BB962C8B-B14F-4D97-AF65-F5344CB8AC3E}">
        <p14:creationId xmlns:p14="http://schemas.microsoft.com/office/powerpoint/2010/main" val="1825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CB16A0-0808-4025-B2EF-CA4C464E2813}"/>
              </a:ext>
            </a:extLst>
          </p:cNvPr>
          <p:cNvPicPr>
            <a:picLocks noChangeAspect="1"/>
          </p:cNvPicPr>
          <p:nvPr/>
        </p:nvPicPr>
        <p:blipFill>
          <a:blip r:embed="rId3"/>
          <a:stretch>
            <a:fillRect/>
          </a:stretch>
        </p:blipFill>
        <p:spPr>
          <a:xfrm>
            <a:off x="304800" y="304800"/>
            <a:ext cx="8598898" cy="6345878"/>
          </a:xfrm>
          <a:prstGeom prst="rect">
            <a:avLst/>
          </a:prstGeom>
        </p:spPr>
      </p:pic>
    </p:spTree>
    <p:extLst>
      <p:ext uri="{BB962C8B-B14F-4D97-AF65-F5344CB8AC3E}">
        <p14:creationId xmlns:p14="http://schemas.microsoft.com/office/powerpoint/2010/main" val="113182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96A5A-4F41-43B6-A8D0-F9133CEA4476}"/>
              </a:ext>
            </a:extLst>
          </p:cNvPr>
          <p:cNvPicPr>
            <a:picLocks noChangeAspect="1"/>
          </p:cNvPicPr>
          <p:nvPr/>
        </p:nvPicPr>
        <p:blipFill>
          <a:blip r:embed="rId3"/>
          <a:stretch>
            <a:fillRect/>
          </a:stretch>
        </p:blipFill>
        <p:spPr>
          <a:xfrm>
            <a:off x="533400" y="304800"/>
            <a:ext cx="7975939" cy="5980140"/>
          </a:xfrm>
          <a:prstGeom prst="rect">
            <a:avLst/>
          </a:prstGeom>
        </p:spPr>
      </p:pic>
    </p:spTree>
    <p:extLst>
      <p:ext uri="{BB962C8B-B14F-4D97-AF65-F5344CB8AC3E}">
        <p14:creationId xmlns:p14="http://schemas.microsoft.com/office/powerpoint/2010/main" val="168762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339</Words>
  <Application>Microsoft Office PowerPoint</Application>
  <PresentationFormat>On-screen Show (4:3)</PresentationFormat>
  <Paragraphs>66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Tahoma</vt:lpstr>
      <vt:lpstr>Office Theme</vt:lpstr>
      <vt:lpstr>WALKTHROUGH INSPECTIONS</vt:lpstr>
      <vt:lpstr>  EPA Final Rule 40 CFR Parts 280 and 281  </vt:lpstr>
      <vt:lpstr>  EPA Final Rule 40 CFR Parts 280 and 281  </vt:lpstr>
      <vt:lpstr>  EPA Final Rule 40 CFR Parts 280 and 281  </vt:lpstr>
      <vt:lpstr>PowerPoint Presentation</vt:lpstr>
      <vt:lpstr>  PEI/RP900-17  </vt:lpstr>
      <vt:lpstr>  EPA Final Rule 40 CFR Parts 280 and 281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ARM 17.56.307 Periodic Operation and Maintenance Walkthrough Inspections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Montana Administrative Rule  And National Issues Proposed Rule Changes for Underground Storage Tanks</dc:title>
  <dc:creator>Administrator</dc:creator>
  <cp:lastModifiedBy>Jemmings, Wally</cp:lastModifiedBy>
  <cp:revision>652</cp:revision>
  <dcterms:created xsi:type="dcterms:W3CDTF">2014-02-07T22:55:49Z</dcterms:created>
  <dcterms:modified xsi:type="dcterms:W3CDTF">2019-01-29T21:38:23Z</dcterms:modified>
</cp:coreProperties>
</file>